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2" r:id="rId2"/>
    <p:sldMasterId id="2147483808" r:id="rId3"/>
  </p:sldMasterIdLst>
  <p:notesMasterIdLst>
    <p:notesMasterId r:id="rId12"/>
  </p:notesMasterIdLst>
  <p:sldIdLst>
    <p:sldId id="256" r:id="rId4"/>
    <p:sldId id="282" r:id="rId5"/>
    <p:sldId id="293" r:id="rId6"/>
    <p:sldId id="294" r:id="rId7"/>
    <p:sldId id="261" r:id="rId8"/>
    <p:sldId id="295" r:id="rId9"/>
    <p:sldId id="290" r:id="rId10"/>
    <p:sldId id="272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IBM Plex Sans"/>
      </a:defRPr>
    </a:lvl1pPr>
    <a:lvl2pPr marL="0" marR="0" indent="54864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IBM Plex Sans"/>
      </a:defRPr>
    </a:lvl2pPr>
    <a:lvl3pPr marL="0" marR="0" indent="109728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IBM Plex Sans"/>
      </a:defRPr>
    </a:lvl3pPr>
    <a:lvl4pPr marL="0" marR="0" indent="164592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IBM Plex Sans"/>
      </a:defRPr>
    </a:lvl4pPr>
    <a:lvl5pPr marL="0" marR="0" indent="219456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IBM Plex Sans"/>
      </a:defRPr>
    </a:lvl5pPr>
    <a:lvl6pPr marL="0" marR="0" indent="2743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IBM Plex Sans"/>
      </a:defRPr>
    </a:lvl6pPr>
    <a:lvl7pPr marL="0" marR="0" indent="329184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IBM Plex Sans"/>
      </a:defRPr>
    </a:lvl7pPr>
    <a:lvl8pPr marL="0" marR="0" indent="3840479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IBM Plex Sans"/>
      </a:defRPr>
    </a:lvl8pPr>
    <a:lvl9pPr marL="0" marR="0" indent="438912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IBM Plex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D5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rgbClr val="D4E0FF"/>
          </a:solidFill>
        </a:fill>
      </a:tcStyle>
    </a:wholeTbl>
    <a:band2H>
      <a:tcTxStyle/>
      <a:tcStyle>
        <a:tcBdr/>
        <a:fill>
          <a:solidFill>
            <a:srgbClr val="EAF0FF"/>
          </a:solidFill>
        </a:fill>
      </a:tcStyle>
    </a:band2H>
    <a:firstCol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635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635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rgbClr val="CACCE2"/>
          </a:solidFill>
        </a:fill>
      </a:tcStyle>
    </a:wholeTbl>
    <a:band2H>
      <a:tcTxStyle/>
      <a:tcStyle>
        <a:tcBdr/>
        <a:fill>
          <a:solidFill>
            <a:srgbClr val="E6E7F1"/>
          </a:solidFill>
        </a:fill>
      </a:tcStyle>
    </a:band2H>
    <a:firstCol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635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635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rgbClr val="F0CCD3"/>
          </a:solidFill>
        </a:fill>
      </a:tcStyle>
    </a:wholeTbl>
    <a:band2H>
      <a:tcTxStyle/>
      <a:tcStyle>
        <a:tcBdr/>
        <a:fill>
          <a:solidFill>
            <a:srgbClr val="F8E7EA"/>
          </a:solidFill>
        </a:fill>
      </a:tcStyle>
    </a:band2H>
    <a:firstCol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635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635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051243"/>
          </a:solidFill>
        </a:fill>
      </a:tcStyle>
    </a:band2H>
    <a:firstCol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762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51243"/>
          </a:solidFill>
        </a:fill>
      </a:tcStyle>
    </a:lastRow>
    <a:firstRow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63500" cap="flat">
              <a:solidFill>
                <a:srgbClr val="051243"/>
              </a:solidFill>
              <a:prstDash val="solid"/>
              <a:round/>
            </a:ln>
          </a:top>
          <a:bottom>
            <a:ln w="127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051243"/>
        </a:fontRef>
        <a:srgbClr val="051243"/>
      </a:tcTxStyle>
      <a:tcStyle>
        <a:tcBdr>
          <a:left>
            <a:ln w="12700" cap="flat">
              <a:solidFill>
                <a:srgbClr val="051243"/>
              </a:solidFill>
              <a:prstDash val="solid"/>
              <a:round/>
            </a:ln>
          </a:left>
          <a:right>
            <a:ln w="12700" cap="flat">
              <a:solidFill>
                <a:srgbClr val="051243"/>
              </a:solidFill>
              <a:prstDash val="solid"/>
              <a:round/>
            </a:ln>
          </a:right>
          <a:top>
            <a:ln w="12700" cap="flat">
              <a:solidFill>
                <a:srgbClr val="051243"/>
              </a:solidFill>
              <a:prstDash val="solid"/>
              <a:round/>
            </a:ln>
          </a:top>
          <a:bottom>
            <a:ln w="63500" cap="flat">
              <a:solidFill>
                <a:srgbClr val="051243"/>
              </a:solidFill>
              <a:prstDash val="solid"/>
              <a:round/>
            </a:ln>
          </a:bottom>
          <a:insideH>
            <a:ln w="12700" cap="flat">
              <a:solidFill>
                <a:srgbClr val="051243"/>
              </a:solidFill>
              <a:prstDash val="solid"/>
              <a:round/>
            </a:ln>
          </a:insideH>
          <a:insideV>
            <a:ln w="12700" cap="flat">
              <a:solidFill>
                <a:srgbClr val="05124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762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7"/>
    <p:restoredTop sz="91610"/>
  </p:normalViewPr>
  <p:slideViewPr>
    <p:cSldViewPr snapToGrid="0" snapToObjects="1">
      <p:cViewPr>
        <p:scale>
          <a:sx n="50" d="100"/>
          <a:sy n="50" d="100"/>
        </p:scale>
        <p:origin x="45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8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Shape 120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1" name="Shape 120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5568168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1524000" latinLnBrk="0">
      <a:defRPr sz="2000">
        <a:latin typeface="+mn-lt"/>
        <a:ea typeface="+mn-ea"/>
        <a:cs typeface="+mn-cs"/>
        <a:sym typeface="IBM Plex Sans"/>
      </a:defRPr>
    </a:lvl1pPr>
    <a:lvl2pPr indent="228600" defTabSz="1524000" latinLnBrk="0">
      <a:defRPr sz="2000">
        <a:latin typeface="+mn-lt"/>
        <a:ea typeface="+mn-ea"/>
        <a:cs typeface="+mn-cs"/>
        <a:sym typeface="IBM Plex Sans"/>
      </a:defRPr>
    </a:lvl2pPr>
    <a:lvl3pPr indent="457200" defTabSz="1524000" latinLnBrk="0">
      <a:defRPr sz="2000">
        <a:latin typeface="+mn-lt"/>
        <a:ea typeface="+mn-ea"/>
        <a:cs typeface="+mn-cs"/>
        <a:sym typeface="IBM Plex Sans"/>
      </a:defRPr>
    </a:lvl3pPr>
    <a:lvl4pPr indent="685800" defTabSz="1524000" latinLnBrk="0">
      <a:defRPr sz="2000">
        <a:latin typeface="+mn-lt"/>
        <a:ea typeface="+mn-ea"/>
        <a:cs typeface="+mn-cs"/>
        <a:sym typeface="IBM Plex Sans"/>
      </a:defRPr>
    </a:lvl4pPr>
    <a:lvl5pPr indent="914400" defTabSz="1524000" latinLnBrk="0">
      <a:defRPr sz="2000">
        <a:latin typeface="+mn-lt"/>
        <a:ea typeface="+mn-ea"/>
        <a:cs typeface="+mn-cs"/>
        <a:sym typeface="IBM Plex Sans"/>
      </a:defRPr>
    </a:lvl5pPr>
    <a:lvl6pPr indent="1143000" defTabSz="1524000" latinLnBrk="0">
      <a:defRPr sz="2000">
        <a:latin typeface="+mn-lt"/>
        <a:ea typeface="+mn-ea"/>
        <a:cs typeface="+mn-cs"/>
        <a:sym typeface="IBM Plex Sans"/>
      </a:defRPr>
    </a:lvl6pPr>
    <a:lvl7pPr indent="1371600" defTabSz="1524000" latinLnBrk="0">
      <a:defRPr sz="2000">
        <a:latin typeface="+mn-lt"/>
        <a:ea typeface="+mn-ea"/>
        <a:cs typeface="+mn-cs"/>
        <a:sym typeface="IBM Plex Sans"/>
      </a:defRPr>
    </a:lvl7pPr>
    <a:lvl8pPr indent="1600200" defTabSz="1524000" latinLnBrk="0">
      <a:defRPr sz="2000">
        <a:latin typeface="+mn-lt"/>
        <a:ea typeface="+mn-ea"/>
        <a:cs typeface="+mn-cs"/>
        <a:sym typeface="IBM Plex Sans"/>
      </a:defRPr>
    </a:lvl8pPr>
    <a:lvl9pPr indent="1828800" defTabSz="1524000" latinLnBrk="0">
      <a:defRPr sz="2000">
        <a:latin typeface="+mn-lt"/>
        <a:ea typeface="+mn-ea"/>
        <a:cs typeface="+mn-cs"/>
        <a:sym typeface="IBM Plex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2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511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168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jpeg"/><Relationship Id="rId3" Type="http://schemas.openxmlformats.org/officeDocument/2006/relationships/image" Target="../media/image7.png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nd slide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599" y="12344400"/>
            <a:ext cx="5689601" cy="736601"/>
          </a:xfrm>
          <a:prstGeom prst="rect">
            <a:avLst/>
          </a:prstGeom>
        </p:spPr>
        <p:txBody>
          <a:bodyPr lIns="76200" tIns="76200" rIns="76200" bIns="76200"/>
          <a:lstStyle>
            <a:lvl1pPr algn="r" defTabSz="1828800">
              <a:defRPr sz="20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nd slide_l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599" y="12344400"/>
            <a:ext cx="5689601" cy="736601"/>
          </a:xfrm>
          <a:prstGeom prst="rect">
            <a:avLst/>
          </a:prstGeom>
        </p:spPr>
        <p:txBody>
          <a:bodyPr lIns="76200" tIns="76200" rIns="76200" bIns="76200"/>
          <a:lstStyle>
            <a:lvl1pPr algn="r" defTabSz="1828800">
              <a:defRPr sz="20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Rectangle 3"/>
          <p:cNvSpPr/>
          <p:nvPr/>
        </p:nvSpPr>
        <p:spPr>
          <a:xfrm>
            <a:off x="12192000" y="0"/>
            <a:ext cx="12192000" cy="137160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616" name="Title Text"/>
          <p:cNvSpPr txBox="1">
            <a:spLocks noGrp="1"/>
          </p:cNvSpPr>
          <p:nvPr>
            <p:ph type="title"/>
          </p:nvPr>
        </p:nvSpPr>
        <p:spPr>
          <a:xfrm>
            <a:off x="762000" y="730250"/>
            <a:ext cx="10972801" cy="1905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429000"/>
            <a:ext cx="10972801" cy="87630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9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237719"/>
            <a:ext cx="11049001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620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6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599" y="12344400"/>
            <a:ext cx="5689601" cy="736601"/>
          </a:xfrm>
          <a:prstGeom prst="rect">
            <a:avLst/>
          </a:prstGeom>
        </p:spPr>
        <p:txBody>
          <a:bodyPr lIns="76200" tIns="76200" rIns="76200" bIns="76200"/>
          <a:lstStyle>
            <a:lvl1pPr algn="r" defTabSz="1828800">
              <a:defRPr sz="20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-2_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Rectangle 5"/>
          <p:cNvSpPr/>
          <p:nvPr/>
        </p:nvSpPr>
        <p:spPr>
          <a:xfrm>
            <a:off x="0" y="3429000"/>
            <a:ext cx="24384001" cy="102870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638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429000"/>
            <a:ext cx="11049001" cy="87630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641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049001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  <p:grpSp>
        <p:nvGrpSpPr>
          <p:cNvPr id="644" name="Group 11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642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643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645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6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-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roup 7"/>
          <p:cNvGrpSpPr/>
          <p:nvPr/>
        </p:nvGrpSpPr>
        <p:grpSpPr>
          <a:xfrm>
            <a:off x="1524000" y="13261000"/>
            <a:ext cx="4369851" cy="177803"/>
            <a:chOff x="0" y="16933"/>
            <a:chExt cx="4369849" cy="177801"/>
          </a:xfrm>
        </p:grpSpPr>
        <p:sp>
          <p:nvSpPr>
            <p:cNvPr id="653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654" name="Date Placeholder 2"/>
            <p:cNvSpPr txBox="1"/>
            <p:nvPr/>
          </p:nvSpPr>
          <p:spPr>
            <a:xfrm>
              <a:off x="2236249" y="16933"/>
              <a:ext cx="21336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656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6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58" name="Rectangle 5"/>
          <p:cNvSpPr/>
          <p:nvPr/>
        </p:nvSpPr>
        <p:spPr>
          <a:xfrm>
            <a:off x="0" y="3429000"/>
            <a:ext cx="24384001" cy="102870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659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6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429000"/>
            <a:ext cx="11049001" cy="8763000"/>
          </a:xfrm>
          <a:prstGeom prst="rect">
            <a:avLst/>
          </a:prstGeom>
        </p:spPr>
        <p:txBody>
          <a:bodyPr/>
          <a:lstStyle>
            <a:lvl3pPr>
              <a:buSzPct val="80000"/>
            </a:lvl3pPr>
            <a:lvl5pPr>
              <a:buSzPct val="80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662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125199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  <p:grpSp>
        <p:nvGrpSpPr>
          <p:cNvPr id="665" name="Group 11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663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664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666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667" name="Slide Number Placeholder 2"/>
          <p:cNvSpPr txBox="1"/>
          <p:nvPr/>
        </p:nvSpPr>
        <p:spPr>
          <a:xfrm>
            <a:off x="758096" y="13243611"/>
            <a:ext cx="546466" cy="190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/>
          <a:p>
            <a:pPr defTabSz="1143000">
              <a:defRPr sz="1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-2_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6" name="Group 7"/>
          <p:cNvGrpSpPr/>
          <p:nvPr/>
        </p:nvGrpSpPr>
        <p:grpSpPr>
          <a:xfrm>
            <a:off x="1524000" y="13261000"/>
            <a:ext cx="4369851" cy="177803"/>
            <a:chOff x="0" y="16933"/>
            <a:chExt cx="4369849" cy="177801"/>
          </a:xfrm>
        </p:grpSpPr>
        <p:sp>
          <p:nvSpPr>
            <p:cNvPr id="674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675" name="Date Placeholder 2"/>
            <p:cNvSpPr txBox="1"/>
            <p:nvPr/>
          </p:nvSpPr>
          <p:spPr>
            <a:xfrm>
              <a:off x="2236249" y="16933"/>
              <a:ext cx="21336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677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6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79" name="Rectangle 5"/>
          <p:cNvSpPr/>
          <p:nvPr/>
        </p:nvSpPr>
        <p:spPr>
          <a:xfrm>
            <a:off x="0" y="3429000"/>
            <a:ext cx="24384001" cy="102870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680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8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429000"/>
            <a:ext cx="11049001" cy="8763000"/>
          </a:xfrm>
          <a:prstGeom prst="rect">
            <a:avLst/>
          </a:prstGeom>
        </p:spPr>
        <p:txBody>
          <a:bodyPr/>
          <a:lstStyle>
            <a:lvl3pPr>
              <a:buSzPct val="80000"/>
            </a:lvl3pPr>
            <a:lvl5pPr>
              <a:buSzPct val="80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683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049001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  <p:grpSp>
        <p:nvGrpSpPr>
          <p:cNvPr id="686" name="Group 11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684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685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687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-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roup 7"/>
          <p:cNvGrpSpPr/>
          <p:nvPr/>
        </p:nvGrpSpPr>
        <p:grpSpPr>
          <a:xfrm>
            <a:off x="1524000" y="13261000"/>
            <a:ext cx="4369851" cy="177803"/>
            <a:chOff x="0" y="16933"/>
            <a:chExt cx="4369849" cy="177801"/>
          </a:xfrm>
        </p:grpSpPr>
        <p:sp>
          <p:nvSpPr>
            <p:cNvPr id="694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695" name="Date Placeholder 2"/>
            <p:cNvSpPr txBox="1"/>
            <p:nvPr/>
          </p:nvSpPr>
          <p:spPr>
            <a:xfrm>
              <a:off x="2236249" y="16933"/>
              <a:ext cx="21336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697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6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99" name="Rectangle 9"/>
          <p:cNvSpPr/>
          <p:nvPr/>
        </p:nvSpPr>
        <p:spPr>
          <a:xfrm>
            <a:off x="0" y="3429000"/>
            <a:ext cx="24384001" cy="102870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700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0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3429000"/>
            <a:ext cx="4953001" cy="8763000"/>
          </a:xfrm>
          <a:prstGeom prst="rect">
            <a:avLst/>
          </a:prstGeom>
        </p:spPr>
        <p:txBody>
          <a:bodyPr/>
          <a:lstStyle>
            <a:lvl3pPr>
              <a:buSzPct val="80000"/>
            </a:lvl3pPr>
            <a:lvl5pPr>
              <a:buSzPct val="80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703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049001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  <p:grpSp>
        <p:nvGrpSpPr>
          <p:cNvPr id="706" name="Group 13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704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705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707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708" name="Slide Number Placeholder 2"/>
          <p:cNvSpPr txBox="1"/>
          <p:nvPr/>
        </p:nvSpPr>
        <p:spPr>
          <a:xfrm>
            <a:off x="758096" y="13243611"/>
            <a:ext cx="546466" cy="190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/>
          <a:p>
            <a:pPr defTabSz="1143000">
              <a:defRPr sz="1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-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8" name="Group 7"/>
          <p:cNvGrpSpPr/>
          <p:nvPr/>
        </p:nvGrpSpPr>
        <p:grpSpPr>
          <a:xfrm>
            <a:off x="1524000" y="13261000"/>
            <a:ext cx="4369851" cy="177803"/>
            <a:chOff x="0" y="16933"/>
            <a:chExt cx="4369849" cy="177801"/>
          </a:xfrm>
        </p:grpSpPr>
        <p:sp>
          <p:nvSpPr>
            <p:cNvPr id="736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737" name="Date Placeholder 2"/>
            <p:cNvSpPr txBox="1"/>
            <p:nvPr/>
          </p:nvSpPr>
          <p:spPr>
            <a:xfrm>
              <a:off x="2236249" y="16933"/>
              <a:ext cx="21336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739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741" name="Title Text"/>
          <p:cNvSpPr txBox="1">
            <a:spLocks noGrp="1"/>
          </p:cNvSpPr>
          <p:nvPr>
            <p:ph type="title"/>
          </p:nvPr>
        </p:nvSpPr>
        <p:spPr>
          <a:xfrm>
            <a:off x="762000" y="3429000"/>
            <a:ext cx="4953001" cy="609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441960"/>
            <a:ext cx="4953001" cy="1371601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chemeClr val="accent1"/>
                </a:solidFill>
              </a:defRPr>
            </a:lvl1pPr>
            <a:lvl2pPr marL="371475" indent="-371475">
              <a:defRPr sz="2600">
                <a:solidFill>
                  <a:schemeClr val="accent1"/>
                </a:solidFill>
              </a:defRPr>
            </a:lvl2pPr>
            <a:lvl3pPr marL="600075" indent="-371475">
              <a:buSzPct val="80000"/>
              <a:defRPr sz="2600">
                <a:solidFill>
                  <a:schemeClr val="accent1"/>
                </a:solidFill>
              </a:defRPr>
            </a:lvl3pPr>
            <a:lvl4pPr marL="828675" indent="-371475">
              <a:defRPr sz="2600">
                <a:solidFill>
                  <a:schemeClr val="accent1"/>
                </a:solidFill>
              </a:defRPr>
            </a:lvl4pPr>
            <a:lvl5pPr marL="982980" indent="-297180">
              <a:buSzPct val="80000"/>
              <a:defRPr sz="26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743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39" y="13030224"/>
            <a:ext cx="943531" cy="381003"/>
          </a:xfrm>
          <a:prstGeom prst="rect">
            <a:avLst/>
          </a:prstGeom>
          <a:ln w="12700">
            <a:miter lim="400000"/>
          </a:ln>
        </p:spPr>
      </p:pic>
      <p:sp>
        <p:nvSpPr>
          <p:cNvPr id="745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192000"/>
            <a:ext cx="5486401" cy="807720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-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roup 7"/>
          <p:cNvGrpSpPr/>
          <p:nvPr/>
        </p:nvGrpSpPr>
        <p:grpSpPr>
          <a:xfrm>
            <a:off x="1524000" y="13261000"/>
            <a:ext cx="4369851" cy="177803"/>
            <a:chOff x="0" y="16933"/>
            <a:chExt cx="4369849" cy="177801"/>
          </a:xfrm>
        </p:grpSpPr>
        <p:sp>
          <p:nvSpPr>
            <p:cNvPr id="752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753" name="Date Placeholder 2"/>
            <p:cNvSpPr txBox="1"/>
            <p:nvPr/>
          </p:nvSpPr>
          <p:spPr>
            <a:xfrm>
              <a:off x="2236249" y="16933"/>
              <a:ext cx="21336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755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757" name="Rectangle 3"/>
          <p:cNvSpPr/>
          <p:nvPr/>
        </p:nvSpPr>
        <p:spPr>
          <a:xfrm>
            <a:off x="6096000" y="0"/>
            <a:ext cx="18288000" cy="137160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758" name="Title Text"/>
          <p:cNvSpPr txBox="1">
            <a:spLocks noGrp="1"/>
          </p:cNvSpPr>
          <p:nvPr>
            <p:ph type="title"/>
          </p:nvPr>
        </p:nvSpPr>
        <p:spPr>
          <a:xfrm>
            <a:off x="762000" y="3429000"/>
            <a:ext cx="4953001" cy="609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441960"/>
            <a:ext cx="4953001" cy="1371601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chemeClr val="accent1"/>
                </a:solidFill>
              </a:defRPr>
            </a:lvl1pPr>
            <a:lvl2pPr marL="371475" indent="-371475">
              <a:defRPr sz="2600">
                <a:solidFill>
                  <a:schemeClr val="accent1"/>
                </a:solidFill>
              </a:defRPr>
            </a:lvl2pPr>
            <a:lvl3pPr marL="600075" indent="-371475">
              <a:buSzPct val="80000"/>
              <a:defRPr sz="2600">
                <a:solidFill>
                  <a:schemeClr val="accent1"/>
                </a:solidFill>
              </a:defRPr>
            </a:lvl3pPr>
            <a:lvl4pPr marL="828675" indent="-371475">
              <a:defRPr sz="2600">
                <a:solidFill>
                  <a:schemeClr val="accent1"/>
                </a:solidFill>
              </a:defRPr>
            </a:lvl4pPr>
            <a:lvl5pPr marL="982980" indent="-297180">
              <a:buSzPct val="80000"/>
              <a:defRPr sz="26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0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192000"/>
            <a:ext cx="5029202" cy="807720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762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-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1" name="Group 7"/>
          <p:cNvGrpSpPr/>
          <p:nvPr/>
        </p:nvGrpSpPr>
        <p:grpSpPr>
          <a:xfrm>
            <a:off x="1524000" y="13261000"/>
            <a:ext cx="4369851" cy="177803"/>
            <a:chOff x="0" y="16933"/>
            <a:chExt cx="4369849" cy="177801"/>
          </a:xfrm>
        </p:grpSpPr>
        <p:sp>
          <p:nvSpPr>
            <p:cNvPr id="769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770" name="Date Placeholder 2"/>
            <p:cNvSpPr txBox="1"/>
            <p:nvPr/>
          </p:nvSpPr>
          <p:spPr>
            <a:xfrm>
              <a:off x="2236249" y="16933"/>
              <a:ext cx="21336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772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774" name="Rectangle 3"/>
          <p:cNvSpPr/>
          <p:nvPr/>
        </p:nvSpPr>
        <p:spPr>
          <a:xfrm>
            <a:off x="6096000" y="0"/>
            <a:ext cx="18288000" cy="13716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775" name="Title Text"/>
          <p:cNvSpPr txBox="1">
            <a:spLocks noGrp="1"/>
          </p:cNvSpPr>
          <p:nvPr>
            <p:ph type="title"/>
          </p:nvPr>
        </p:nvSpPr>
        <p:spPr>
          <a:xfrm>
            <a:off x="762000" y="3429000"/>
            <a:ext cx="4953001" cy="609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441960"/>
            <a:ext cx="4953001" cy="1371601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chemeClr val="accent1"/>
                </a:solidFill>
              </a:defRPr>
            </a:lvl1pPr>
            <a:lvl2pPr marL="371475" indent="-371475">
              <a:defRPr sz="2600">
                <a:solidFill>
                  <a:schemeClr val="accent1"/>
                </a:solidFill>
              </a:defRPr>
            </a:lvl2pPr>
            <a:lvl3pPr marL="600075" indent="-371475">
              <a:buSzPct val="80000"/>
              <a:defRPr sz="2600">
                <a:solidFill>
                  <a:schemeClr val="accent1"/>
                </a:solidFill>
              </a:defRPr>
            </a:lvl3pPr>
            <a:lvl4pPr marL="828675" indent="-371475">
              <a:defRPr sz="2600">
                <a:solidFill>
                  <a:schemeClr val="accent1"/>
                </a:solidFill>
              </a:defRPr>
            </a:lvl4pPr>
            <a:lvl5pPr marL="982980" indent="-297180">
              <a:buSzPct val="80000"/>
              <a:defRPr sz="26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8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192000"/>
            <a:ext cx="5029201" cy="807720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779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ver_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Picture Placeholder 8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1" cy="1371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90" name="Title Text"/>
          <p:cNvSpPr txBox="1">
            <a:spLocks noGrp="1"/>
          </p:cNvSpPr>
          <p:nvPr>
            <p:ph type="title"/>
          </p:nvPr>
        </p:nvSpPr>
        <p:spPr>
          <a:xfrm>
            <a:off x="6858000" y="685800"/>
            <a:ext cx="16764000" cy="5638800"/>
          </a:xfrm>
          <a:prstGeom prst="rect">
            <a:avLst/>
          </a:prstGeom>
        </p:spPr>
        <p:txBody>
          <a:bodyPr/>
          <a:lstStyle>
            <a:lvl1pPr>
              <a:defRPr sz="9000" b="1"/>
            </a:lvl1pPr>
          </a:lstStyle>
          <a:p>
            <a:r>
              <a:t>Title Text</a:t>
            </a:r>
          </a:p>
        </p:txBody>
      </p:sp>
      <p:sp>
        <p:nvSpPr>
          <p:cNvPr id="491" name="Straight Connector 3"/>
          <p:cNvSpPr/>
          <p:nvPr/>
        </p:nvSpPr>
        <p:spPr>
          <a:xfrm flipH="1">
            <a:off x="6096000" y="762000"/>
            <a:ext cx="1" cy="12192000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9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599" y="12344400"/>
            <a:ext cx="5689601" cy="736601"/>
          </a:xfrm>
          <a:prstGeom prst="rect">
            <a:avLst/>
          </a:prstGeom>
        </p:spPr>
        <p:txBody>
          <a:bodyPr lIns="76200" tIns="76200" rIns="76200" bIns="76200"/>
          <a:lstStyle>
            <a:lvl1pPr algn="r" defTabSz="1828800">
              <a:defRPr sz="20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-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8" name="Group 7"/>
          <p:cNvGrpSpPr/>
          <p:nvPr/>
        </p:nvGrpSpPr>
        <p:grpSpPr>
          <a:xfrm>
            <a:off x="1524000" y="13261000"/>
            <a:ext cx="4369851" cy="177803"/>
            <a:chOff x="0" y="16933"/>
            <a:chExt cx="4369849" cy="177801"/>
          </a:xfrm>
        </p:grpSpPr>
        <p:sp>
          <p:nvSpPr>
            <p:cNvPr id="786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787" name="Date Placeholder 2"/>
            <p:cNvSpPr txBox="1"/>
            <p:nvPr/>
          </p:nvSpPr>
          <p:spPr>
            <a:xfrm>
              <a:off x="2236249" y="16933"/>
              <a:ext cx="21336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789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791" name="Rectangle 3"/>
          <p:cNvSpPr/>
          <p:nvPr/>
        </p:nvSpPr>
        <p:spPr>
          <a:xfrm>
            <a:off x="6096000" y="0"/>
            <a:ext cx="18288000" cy="13716001"/>
          </a:xfrm>
          <a:prstGeom prst="rect">
            <a:avLst/>
          </a:prstGeom>
          <a:solidFill>
            <a:srgbClr val="F3F3F3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792" name="Title Text"/>
          <p:cNvSpPr txBox="1">
            <a:spLocks noGrp="1"/>
          </p:cNvSpPr>
          <p:nvPr>
            <p:ph type="title"/>
          </p:nvPr>
        </p:nvSpPr>
        <p:spPr>
          <a:xfrm>
            <a:off x="762000" y="3429000"/>
            <a:ext cx="4953001" cy="609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441960"/>
            <a:ext cx="4953001" cy="1371601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chemeClr val="accent1"/>
                </a:solidFill>
              </a:defRPr>
            </a:lvl1pPr>
            <a:lvl2pPr marL="371475" indent="-371475">
              <a:defRPr sz="2600">
                <a:solidFill>
                  <a:schemeClr val="accent1"/>
                </a:solidFill>
              </a:defRPr>
            </a:lvl2pPr>
            <a:lvl3pPr marL="600075" indent="-371475">
              <a:buSzPct val="80000"/>
              <a:defRPr sz="2600">
                <a:solidFill>
                  <a:schemeClr val="accent1"/>
                </a:solidFill>
              </a:defRPr>
            </a:lvl3pPr>
            <a:lvl4pPr marL="828675" indent="-371475">
              <a:defRPr sz="2600">
                <a:solidFill>
                  <a:schemeClr val="accent1"/>
                </a:solidFill>
              </a:defRPr>
            </a:lvl4pPr>
            <a:lvl5pPr marL="982980" indent="-297180">
              <a:buSzPct val="80000"/>
              <a:defRPr sz="26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5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192000"/>
            <a:ext cx="5029202" cy="807720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796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-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roup 7"/>
          <p:cNvGrpSpPr/>
          <p:nvPr/>
        </p:nvGrpSpPr>
        <p:grpSpPr>
          <a:xfrm>
            <a:off x="1524000" y="13261000"/>
            <a:ext cx="4369851" cy="177803"/>
            <a:chOff x="0" y="16933"/>
            <a:chExt cx="4369849" cy="177801"/>
          </a:xfrm>
        </p:grpSpPr>
        <p:sp>
          <p:nvSpPr>
            <p:cNvPr id="803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804" name="Date Placeholder 2"/>
            <p:cNvSpPr txBox="1"/>
            <p:nvPr/>
          </p:nvSpPr>
          <p:spPr>
            <a:xfrm>
              <a:off x="2236249" y="16933"/>
              <a:ext cx="21336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806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8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08" name="Rectangle 5"/>
          <p:cNvSpPr/>
          <p:nvPr/>
        </p:nvSpPr>
        <p:spPr>
          <a:xfrm flipH="1">
            <a:off x="0" y="2116"/>
            <a:ext cx="12192001" cy="13716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809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10927080" cy="1905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1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429000"/>
            <a:ext cx="10972801" cy="8763000"/>
          </a:xfrm>
          <a:prstGeom prst="rect">
            <a:avLst/>
          </a:prstGeom>
        </p:spPr>
        <p:txBody>
          <a:bodyPr/>
          <a:lstStyle>
            <a:lvl3pPr>
              <a:buSzPct val="80000"/>
            </a:lvl3pPr>
            <a:lvl5pPr>
              <a:buSzPct val="80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812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0972800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  <p:grpSp>
        <p:nvGrpSpPr>
          <p:cNvPr id="815" name="Group 11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813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814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816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817" name="Slide Number Placeholder 2"/>
          <p:cNvSpPr txBox="1"/>
          <p:nvPr/>
        </p:nvSpPr>
        <p:spPr>
          <a:xfrm>
            <a:off x="758096" y="13243611"/>
            <a:ext cx="546466" cy="190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/>
          <a:p>
            <a:pPr defTabSz="1143000">
              <a:defRPr sz="1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-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6" name="Group 7"/>
          <p:cNvGrpSpPr/>
          <p:nvPr/>
        </p:nvGrpSpPr>
        <p:grpSpPr>
          <a:xfrm>
            <a:off x="1524000" y="13261000"/>
            <a:ext cx="4369851" cy="177803"/>
            <a:chOff x="0" y="16933"/>
            <a:chExt cx="4369849" cy="177801"/>
          </a:xfrm>
        </p:grpSpPr>
        <p:sp>
          <p:nvSpPr>
            <p:cNvPr id="824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825" name="Date Placeholder 2"/>
            <p:cNvSpPr txBox="1"/>
            <p:nvPr/>
          </p:nvSpPr>
          <p:spPr>
            <a:xfrm>
              <a:off x="2236249" y="16933"/>
              <a:ext cx="21336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827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8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29" name="Rectangle 3"/>
          <p:cNvSpPr/>
          <p:nvPr/>
        </p:nvSpPr>
        <p:spPr>
          <a:xfrm flipH="1">
            <a:off x="0" y="0"/>
            <a:ext cx="12192001" cy="13716001"/>
          </a:xfrm>
          <a:prstGeom prst="rect">
            <a:avLst/>
          </a:prstGeom>
          <a:solidFill>
            <a:srgbClr val="F3F3F3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/>
            <a:endParaRPr/>
          </a:p>
        </p:txBody>
      </p:sp>
      <p:sp>
        <p:nvSpPr>
          <p:cNvPr id="830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10972801" cy="1905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429000"/>
            <a:ext cx="10972801" cy="876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buSzPct val="80000"/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buSzPct val="80000"/>
              <a:defRPr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833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0972800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60000"/>
                  </a:srgbClr>
                </a:solidFill>
              </a:defRPr>
            </a:pPr>
            <a:endParaRPr/>
          </a:p>
        </p:txBody>
      </p:sp>
      <p:grpSp>
        <p:nvGrpSpPr>
          <p:cNvPr id="836" name="Group 11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834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835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837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838" name="Slide Number Placeholder 2"/>
          <p:cNvSpPr txBox="1"/>
          <p:nvPr/>
        </p:nvSpPr>
        <p:spPr>
          <a:xfrm>
            <a:off x="758096" y="13243611"/>
            <a:ext cx="546466" cy="190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/>
          <a:p>
            <a:pPr defTabSz="1143000">
              <a:defRPr sz="1200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-1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8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846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847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849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851" name="Rectangle 5"/>
          <p:cNvSpPr/>
          <p:nvPr/>
        </p:nvSpPr>
        <p:spPr>
          <a:xfrm rot="10800000" flipH="1">
            <a:off x="0" y="0"/>
            <a:ext cx="24384001" cy="3429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852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5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429000"/>
            <a:ext cx="11049001" cy="876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buSzPct val="80000"/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buSzPct val="80000"/>
              <a:defRPr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855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125199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-2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5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863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864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866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868" name="Rectangle 9"/>
          <p:cNvSpPr/>
          <p:nvPr/>
        </p:nvSpPr>
        <p:spPr>
          <a:xfrm rot="10800000" flipH="1">
            <a:off x="0" y="0"/>
            <a:ext cx="24384001" cy="3429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869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7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3429000"/>
            <a:ext cx="4953001" cy="876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buSzPct val="80000"/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buSzPct val="80000"/>
              <a:defRPr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872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125199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-3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2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880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881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883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885" name="Rectangle 19"/>
          <p:cNvSpPr/>
          <p:nvPr/>
        </p:nvSpPr>
        <p:spPr>
          <a:xfrm rot="10800000" flipH="1">
            <a:off x="0" y="0"/>
            <a:ext cx="24384001" cy="3429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886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8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429000"/>
            <a:ext cx="11049001" cy="876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buSzPct val="80000"/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buSzPct val="80000"/>
              <a:defRPr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8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889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125199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-4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9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897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898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900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902" name="Rectangle 9"/>
          <p:cNvSpPr/>
          <p:nvPr/>
        </p:nvSpPr>
        <p:spPr>
          <a:xfrm rot="10800000" flipH="1">
            <a:off x="0" y="0"/>
            <a:ext cx="24384001" cy="3429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903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0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3429000"/>
            <a:ext cx="4953001" cy="876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buSzPct val="80000"/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buSzPct val="80000"/>
              <a:defRPr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906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125199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-5_Title and Content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6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914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915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917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919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2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429000"/>
            <a:ext cx="11049001" cy="876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buSzPct val="80000"/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buSzPct val="80000"/>
              <a:defRPr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922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125199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-6_Title and Content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9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32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930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931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933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9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35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3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3429000"/>
            <a:ext cx="4953001" cy="876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buSzPct val="80000"/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buSzPct val="80000"/>
              <a:defRPr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938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049001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-7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5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48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946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947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949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9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51" name="Rectangle 3"/>
          <p:cNvSpPr/>
          <p:nvPr/>
        </p:nvSpPr>
        <p:spPr>
          <a:xfrm>
            <a:off x="6096000" y="0"/>
            <a:ext cx="18288000" cy="13716001"/>
          </a:xfrm>
          <a:prstGeom prst="rect">
            <a:avLst/>
          </a:prstGeom>
          <a:solidFill>
            <a:srgbClr val="F3F3F3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952" name="Title Text"/>
          <p:cNvSpPr txBox="1">
            <a:spLocks noGrp="1"/>
          </p:cNvSpPr>
          <p:nvPr>
            <p:ph type="title"/>
          </p:nvPr>
        </p:nvSpPr>
        <p:spPr>
          <a:xfrm>
            <a:off x="762000" y="3429000"/>
            <a:ext cx="4953001" cy="6096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5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441960"/>
            <a:ext cx="4953001" cy="1371601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chemeClr val="accent1"/>
                </a:solidFill>
              </a:defRPr>
            </a:lvl1pPr>
            <a:lvl2pPr marL="371475" indent="-371475">
              <a:defRPr sz="2600">
                <a:solidFill>
                  <a:schemeClr val="accent1"/>
                </a:solidFill>
              </a:defRPr>
            </a:lvl2pPr>
            <a:lvl3pPr marL="600075" indent="-371475">
              <a:buSzPct val="80000"/>
              <a:defRPr sz="2600">
                <a:solidFill>
                  <a:schemeClr val="accent1"/>
                </a:solidFill>
              </a:defRPr>
            </a:lvl3pPr>
            <a:lvl4pPr marL="828675" indent="-371475">
              <a:defRPr sz="2600">
                <a:solidFill>
                  <a:schemeClr val="accent1"/>
                </a:solidFill>
              </a:defRPr>
            </a:lvl4pPr>
            <a:lvl5pPr marL="982980" indent="-297180">
              <a:buSzPct val="80000"/>
              <a:defRPr sz="26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954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39" y="13030224"/>
            <a:ext cx="943531" cy="381001"/>
          </a:xfrm>
          <a:prstGeom prst="rect">
            <a:avLst/>
          </a:prstGeom>
          <a:ln w="12700">
            <a:miter lim="400000"/>
          </a:ln>
        </p:spPr>
      </p:pic>
      <p:sp>
        <p:nvSpPr>
          <p:cNvPr id="955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192000"/>
            <a:ext cx="5029202" cy="807720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956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ver_large ty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traight Connector 3"/>
          <p:cNvSpPr/>
          <p:nvPr/>
        </p:nvSpPr>
        <p:spPr>
          <a:xfrm flipH="1">
            <a:off x="6096000" y="762000"/>
            <a:ext cx="1" cy="12192000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04" name="Title Text"/>
          <p:cNvSpPr txBox="1">
            <a:spLocks noGrp="1"/>
          </p:cNvSpPr>
          <p:nvPr>
            <p:ph type="title"/>
          </p:nvPr>
        </p:nvSpPr>
        <p:spPr>
          <a:xfrm>
            <a:off x="6858000" y="685800"/>
            <a:ext cx="16764000" cy="9601201"/>
          </a:xfrm>
          <a:prstGeom prst="rect">
            <a:avLst/>
          </a:prstGeom>
        </p:spPr>
        <p:txBody>
          <a:bodyPr/>
          <a:lstStyle>
            <a:lvl1pPr>
              <a:defRPr sz="9000" b="1"/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-8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3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66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964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965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967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9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69" name="Rectangle 3"/>
          <p:cNvSpPr/>
          <p:nvPr/>
        </p:nvSpPr>
        <p:spPr>
          <a:xfrm flipH="1">
            <a:off x="0" y="0"/>
            <a:ext cx="6096001" cy="13716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970" name="Title Text"/>
          <p:cNvSpPr txBox="1">
            <a:spLocks noGrp="1"/>
          </p:cNvSpPr>
          <p:nvPr>
            <p:ph type="title"/>
          </p:nvPr>
        </p:nvSpPr>
        <p:spPr>
          <a:xfrm>
            <a:off x="762000" y="3429000"/>
            <a:ext cx="4953001" cy="6096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7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441960"/>
            <a:ext cx="4953001" cy="1371601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chemeClr val="accent1"/>
                </a:solidFill>
              </a:defRPr>
            </a:lvl1pPr>
            <a:lvl2pPr marL="371475" indent="-371475">
              <a:defRPr sz="2600">
                <a:solidFill>
                  <a:schemeClr val="accent1"/>
                </a:solidFill>
              </a:defRPr>
            </a:lvl2pPr>
            <a:lvl3pPr marL="600075" indent="-371475">
              <a:buSzPct val="80000"/>
              <a:defRPr sz="2600">
                <a:solidFill>
                  <a:schemeClr val="accent1"/>
                </a:solidFill>
              </a:defRPr>
            </a:lvl3pPr>
            <a:lvl4pPr marL="828675" indent="-371475">
              <a:defRPr sz="2600">
                <a:solidFill>
                  <a:schemeClr val="accent1"/>
                </a:solidFill>
              </a:defRPr>
            </a:lvl4pPr>
            <a:lvl5pPr marL="982980" indent="-297180">
              <a:buSzPct val="80000"/>
              <a:defRPr sz="26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2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192000"/>
            <a:ext cx="5029202" cy="807720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  <p:grpSp>
        <p:nvGrpSpPr>
          <p:cNvPr id="975" name="Group 11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973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974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976" name="Slide Number Placeholder 2"/>
          <p:cNvSpPr txBox="1"/>
          <p:nvPr/>
        </p:nvSpPr>
        <p:spPr>
          <a:xfrm>
            <a:off x="758096" y="13243611"/>
            <a:ext cx="546466" cy="190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/>
          <a:p>
            <a:pPr defTabSz="1143000">
              <a:defRPr sz="1200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-9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86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984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985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987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9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89" name="Rectangle 3"/>
          <p:cNvSpPr/>
          <p:nvPr/>
        </p:nvSpPr>
        <p:spPr>
          <a:xfrm flipH="1">
            <a:off x="0" y="0"/>
            <a:ext cx="6096001" cy="13716001"/>
          </a:xfrm>
          <a:prstGeom prst="rect">
            <a:avLst/>
          </a:prstGeom>
          <a:solidFill>
            <a:srgbClr val="F3F3F3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990" name="Title Text"/>
          <p:cNvSpPr txBox="1">
            <a:spLocks noGrp="1"/>
          </p:cNvSpPr>
          <p:nvPr>
            <p:ph type="title"/>
          </p:nvPr>
        </p:nvSpPr>
        <p:spPr>
          <a:xfrm>
            <a:off x="762000" y="3429000"/>
            <a:ext cx="4953001" cy="6096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9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441960"/>
            <a:ext cx="4953001" cy="1371601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chemeClr val="accent1"/>
                </a:solidFill>
              </a:defRPr>
            </a:lvl1pPr>
            <a:lvl2pPr marL="371475" indent="-371475">
              <a:defRPr sz="2600">
                <a:solidFill>
                  <a:schemeClr val="accent1"/>
                </a:solidFill>
              </a:defRPr>
            </a:lvl2pPr>
            <a:lvl3pPr marL="600075" indent="-371475">
              <a:buSzPct val="80000"/>
              <a:defRPr sz="2600">
                <a:solidFill>
                  <a:schemeClr val="accent1"/>
                </a:solidFill>
              </a:defRPr>
            </a:lvl3pPr>
            <a:lvl4pPr marL="828675" indent="-371475">
              <a:defRPr sz="2600">
                <a:solidFill>
                  <a:schemeClr val="accent1"/>
                </a:solidFill>
              </a:defRPr>
            </a:lvl4pPr>
            <a:lvl5pPr marL="982980" indent="-297180">
              <a:buSzPct val="80000"/>
              <a:defRPr sz="26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92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192000"/>
            <a:ext cx="5029202" cy="807720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  <p:grpSp>
        <p:nvGrpSpPr>
          <p:cNvPr id="995" name="Group 12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993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994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996" name="Slide Number Placeholder 2"/>
          <p:cNvSpPr txBox="1"/>
          <p:nvPr/>
        </p:nvSpPr>
        <p:spPr>
          <a:xfrm>
            <a:off x="758096" y="13243611"/>
            <a:ext cx="546466" cy="190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/>
          <a:p>
            <a:pPr defTabSz="1143000">
              <a:defRPr sz="1200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-10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06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1004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1005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1007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10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09" name="Rectangle 3"/>
          <p:cNvSpPr/>
          <p:nvPr/>
        </p:nvSpPr>
        <p:spPr>
          <a:xfrm>
            <a:off x="12192000" y="0"/>
            <a:ext cx="12192000" cy="13716001"/>
          </a:xfrm>
          <a:prstGeom prst="rect">
            <a:avLst/>
          </a:prstGeom>
          <a:solidFill>
            <a:srgbClr val="F3F3F3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1010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10972801" cy="1905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1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429000"/>
            <a:ext cx="10972801" cy="876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buSzPct val="80000"/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buSzPct val="80000"/>
              <a:defRPr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12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39" y="13030224"/>
            <a:ext cx="943531" cy="381001"/>
          </a:xfrm>
          <a:prstGeom prst="rect">
            <a:avLst/>
          </a:prstGeom>
          <a:ln w="12700">
            <a:miter lim="400000"/>
          </a:ln>
        </p:spPr>
      </p:pic>
      <p:sp>
        <p:nvSpPr>
          <p:cNvPr id="1013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237719"/>
            <a:ext cx="11125199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014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42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1040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1041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1043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10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45" name="Rectangle 3"/>
          <p:cNvSpPr/>
          <p:nvPr/>
        </p:nvSpPr>
        <p:spPr>
          <a:xfrm>
            <a:off x="12192000" y="0"/>
            <a:ext cx="12192000" cy="13716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1046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10972801" cy="1905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4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429000"/>
            <a:ext cx="10972801" cy="876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buSzPct val="80000"/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buSzPct val="80000"/>
              <a:defRPr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48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678039" y="13030224"/>
            <a:ext cx="943531" cy="3810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049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678042" y="13030224"/>
            <a:ext cx="943527" cy="381001"/>
          </a:xfrm>
          <a:prstGeom prst="rect">
            <a:avLst/>
          </a:prstGeom>
          <a:ln w="12700">
            <a:miter lim="400000"/>
          </a:ln>
        </p:spPr>
      </p:pic>
      <p:sp>
        <p:nvSpPr>
          <p:cNvPr id="1050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237719"/>
            <a:ext cx="11125199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000000">
                    <a:alpha val="70000"/>
                  </a:srgbClr>
                </a:solidFill>
              </a:defRPr>
            </a:pPr>
            <a:endParaRPr/>
          </a:p>
        </p:txBody>
      </p:sp>
      <p:sp>
        <p:nvSpPr>
          <p:cNvPr id="105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-6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8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61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1059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1060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1062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000000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10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64" name="Rectangle 3"/>
          <p:cNvSpPr/>
          <p:nvPr/>
        </p:nvSpPr>
        <p:spPr>
          <a:xfrm>
            <a:off x="6096000" y="0"/>
            <a:ext cx="18288000" cy="137160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1065" name="Title Text"/>
          <p:cNvSpPr txBox="1">
            <a:spLocks noGrp="1"/>
          </p:cNvSpPr>
          <p:nvPr>
            <p:ph type="title"/>
          </p:nvPr>
        </p:nvSpPr>
        <p:spPr>
          <a:xfrm>
            <a:off x="762000" y="3429000"/>
            <a:ext cx="4953001" cy="6096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06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441960"/>
            <a:ext cx="4953001" cy="1371601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chemeClr val="accent1"/>
                </a:solidFill>
              </a:defRPr>
            </a:lvl1pPr>
            <a:lvl2pPr marL="371475" indent="-371475">
              <a:defRPr sz="2600">
                <a:solidFill>
                  <a:schemeClr val="accent1"/>
                </a:solidFill>
              </a:defRPr>
            </a:lvl2pPr>
            <a:lvl3pPr marL="600075" indent="-371475">
              <a:buSzPct val="80000"/>
              <a:defRPr sz="2600">
                <a:solidFill>
                  <a:schemeClr val="accent1"/>
                </a:solidFill>
              </a:defRPr>
            </a:lvl3pPr>
            <a:lvl4pPr marL="828675" indent="-371475">
              <a:defRPr sz="2600">
                <a:solidFill>
                  <a:schemeClr val="accent1"/>
                </a:solidFill>
              </a:defRPr>
            </a:lvl4pPr>
            <a:lvl5pPr marL="982980" indent="-297180">
              <a:buSzPct val="80000"/>
              <a:defRPr sz="26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7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192000"/>
            <a:ext cx="5029202" cy="807720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  <p:pic>
        <p:nvPicPr>
          <p:cNvPr id="1068" name="Picture 13" descr="Picture 1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678039" y="13030224"/>
            <a:ext cx="943531" cy="381003"/>
          </a:xfrm>
          <a:prstGeom prst="rect">
            <a:avLst/>
          </a:prstGeom>
          <a:ln w="12700">
            <a:miter lim="400000"/>
          </a:ln>
        </p:spPr>
      </p:pic>
      <p:sp>
        <p:nvSpPr>
          <p:cNvPr id="1069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-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6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79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1077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1078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1080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10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8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0" y="6858000"/>
            <a:ext cx="6096001" cy="6858000"/>
          </a:xfrm>
          <a:prstGeom prst="rect">
            <a:avLst/>
          </a:prstGeom>
          <a:solidFill>
            <a:srgbClr val="FFFFFF"/>
          </a:solidFill>
        </p:spPr>
        <p:txBody>
          <a:bodyPr lIns="381000" tIns="381000" rIns="381000" bIns="381000"/>
          <a:lstStyle>
            <a:lvl1pPr indent="45719"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buSzPct val="80000"/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buSzPct val="80000"/>
              <a:defRPr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3" name="Title 5"/>
          <p:cNvSpPr/>
          <p:nvPr/>
        </p:nvSpPr>
        <p:spPr>
          <a:xfrm>
            <a:off x="0" y="0"/>
            <a:ext cx="12192001" cy="68580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76200" tIns="76200" rIns="76200" bIns="76200"/>
          <a:lstStyle/>
          <a:p>
            <a:pPr defTabSz="1218056">
              <a:lnSpc>
                <a:spcPct val="90000"/>
              </a:lnSpc>
              <a:defRPr sz="6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84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10972801" cy="4572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8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rgbClr val="A8CAFF"/>
                </a:solidFill>
              </a:defRPr>
            </a:pPr>
            <a:endParaRPr/>
          </a:p>
        </p:txBody>
      </p:sp>
      <p:pic>
        <p:nvPicPr>
          <p:cNvPr id="1086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89" name="Group 13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1087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000000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1088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000000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1090" name="Slide Number Placeholder 2"/>
          <p:cNvSpPr txBox="1"/>
          <p:nvPr/>
        </p:nvSpPr>
        <p:spPr>
          <a:xfrm>
            <a:off x="758096" y="13243611"/>
            <a:ext cx="546466" cy="190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/>
          <a:p>
            <a:pPr defTabSz="1143000">
              <a:defRPr sz="1200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-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7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00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1098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1099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1101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1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03" name="Title Text"/>
          <p:cNvSpPr txBox="1">
            <a:spLocks noGrp="1"/>
          </p:cNvSpPr>
          <p:nvPr>
            <p:ph type="title"/>
          </p:nvPr>
        </p:nvSpPr>
        <p:spPr>
          <a:xfrm>
            <a:off x="762000" y="1142996"/>
            <a:ext cx="10972801" cy="11049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0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441960"/>
            <a:ext cx="10972801" cy="457201"/>
          </a:xfrm>
          <a:prstGeom prst="rect">
            <a:avLst/>
          </a:prstGeom>
        </p:spPr>
        <p:txBody>
          <a:bodyPr/>
          <a:lstStyle>
            <a:lvl1pPr>
              <a:defRPr sz="2600">
                <a:solidFill>
                  <a:schemeClr val="accent1"/>
                </a:solidFill>
              </a:defRPr>
            </a:lvl1pPr>
            <a:lvl2pPr marL="371475" indent="-371475">
              <a:defRPr sz="2600">
                <a:solidFill>
                  <a:schemeClr val="accent1"/>
                </a:solidFill>
              </a:defRPr>
            </a:lvl2pPr>
            <a:lvl3pPr marL="600075" indent="-371475">
              <a:buSzPct val="80000"/>
              <a:defRPr sz="2600">
                <a:solidFill>
                  <a:schemeClr val="accent1"/>
                </a:solidFill>
              </a:defRPr>
            </a:lvl3pPr>
            <a:lvl4pPr marL="828675" indent="-371475">
              <a:defRPr sz="2600">
                <a:solidFill>
                  <a:schemeClr val="accent1"/>
                </a:solidFill>
              </a:defRPr>
            </a:lvl4pPr>
            <a:lvl5pPr marL="982980" indent="-297180">
              <a:buSzPct val="80000"/>
              <a:defRPr sz="26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105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3"/>
          </a:xfrm>
          <a:prstGeom prst="rect">
            <a:avLst/>
          </a:prstGeom>
          <a:ln w="12700">
            <a:miter lim="400000"/>
          </a:ln>
        </p:spPr>
      </p:pic>
      <p:sp>
        <p:nvSpPr>
          <p:cNvPr id="1106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62000" y="12237719"/>
            <a:ext cx="10972800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-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38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1136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1137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1139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11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4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192000" y="6858000"/>
            <a:ext cx="6096000" cy="6858000"/>
          </a:xfrm>
          <a:prstGeom prst="rect">
            <a:avLst/>
          </a:prstGeom>
          <a:solidFill>
            <a:srgbClr val="000000"/>
          </a:solidFill>
        </p:spPr>
        <p:txBody>
          <a:bodyPr lIns="76200" tIns="76200" rIns="76200" bIns="76200"/>
          <a:lstStyle>
            <a:lvl1pPr indent="45719"/>
            <a:lvl3pPr>
              <a:buSzPct val="80000"/>
            </a:lvl3pPr>
            <a:lvl5pPr>
              <a:buSzPct val="80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42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4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pic>
        <p:nvPicPr>
          <p:cNvPr id="1144" name="Picture 17" descr="Picture 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3"/>
          </a:xfrm>
          <a:prstGeom prst="rect">
            <a:avLst/>
          </a:prstGeom>
          <a:ln w="12700">
            <a:miter lim="400000"/>
          </a:ln>
        </p:spPr>
      </p:pic>
      <p:sp>
        <p:nvSpPr>
          <p:cNvPr id="1145" name="Straight Connector 23"/>
          <p:cNvSpPr/>
          <p:nvPr/>
        </p:nvSpPr>
        <p:spPr>
          <a:xfrm flipH="1">
            <a:off x="12191999" y="6858000"/>
            <a:ext cx="1" cy="6096000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46" name="Straight Connector 24"/>
          <p:cNvSpPr/>
          <p:nvPr/>
        </p:nvSpPr>
        <p:spPr>
          <a:xfrm>
            <a:off x="18288000" y="6858000"/>
            <a:ext cx="0" cy="6096000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47" name="Straight Connector 25"/>
          <p:cNvSpPr/>
          <p:nvPr/>
        </p:nvSpPr>
        <p:spPr>
          <a:xfrm flipH="1">
            <a:off x="6096000" y="6858000"/>
            <a:ext cx="1" cy="6096000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grpSp>
        <p:nvGrpSpPr>
          <p:cNvPr id="1150" name="Group 1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1148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1149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1151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1152" name="Slide Number Placeholder 2"/>
          <p:cNvSpPr txBox="1"/>
          <p:nvPr/>
        </p:nvSpPr>
        <p:spPr>
          <a:xfrm>
            <a:off x="758096" y="13243611"/>
            <a:ext cx="546466" cy="190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/>
          <a:p>
            <a:pPr defTabSz="1143000">
              <a:defRPr sz="1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3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125199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-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0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63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1161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1162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1164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11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6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192000" y="3429000"/>
            <a:ext cx="6096000" cy="9144000"/>
          </a:xfrm>
          <a:prstGeom prst="rect">
            <a:avLst/>
          </a:prstGeom>
        </p:spPr>
        <p:txBody>
          <a:bodyPr lIns="76200" tIns="76200" rIns="76200" bIns="76200"/>
          <a:lstStyle>
            <a:lvl1pPr indent="45719"/>
            <a:lvl3pPr>
              <a:buSzPct val="80000"/>
            </a:lvl3pPr>
            <a:lvl5pPr>
              <a:buSzPct val="80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7" name="Rectangle 13"/>
          <p:cNvSpPr/>
          <p:nvPr/>
        </p:nvSpPr>
        <p:spPr>
          <a:xfrm>
            <a:off x="0" y="0"/>
            <a:ext cx="24384001" cy="342899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>
                <a:solidFill>
                  <a:srgbClr val="051243"/>
                </a:solidFill>
              </a:defRPr>
            </a:pPr>
            <a:endParaRPr/>
          </a:p>
        </p:txBody>
      </p:sp>
      <p:sp>
        <p:nvSpPr>
          <p:cNvPr id="1168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20574001" cy="1905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16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10972800" cy="4572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170" name="Straight Connector 9"/>
          <p:cNvSpPr/>
          <p:nvPr/>
        </p:nvSpPr>
        <p:spPr>
          <a:xfrm flipH="1">
            <a:off x="12192000" y="3428996"/>
            <a:ext cx="1" cy="9144001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71" name="Straight Connector 10"/>
          <p:cNvSpPr/>
          <p:nvPr/>
        </p:nvSpPr>
        <p:spPr>
          <a:xfrm flipH="1">
            <a:off x="18287999" y="3428996"/>
            <a:ext cx="1" cy="9144001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72" name="Straight Connector 12"/>
          <p:cNvSpPr/>
          <p:nvPr/>
        </p:nvSpPr>
        <p:spPr>
          <a:xfrm flipH="1">
            <a:off x="6096000" y="3428996"/>
            <a:ext cx="1" cy="9144001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73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11125199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-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0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83" name="Group 8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1181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1182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1184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11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8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192000" y="3"/>
            <a:ext cx="6096000" cy="6858001"/>
          </a:xfrm>
          <a:prstGeom prst="rect">
            <a:avLst/>
          </a:prstGeom>
          <a:solidFill>
            <a:srgbClr val="000000"/>
          </a:solidFill>
        </p:spPr>
        <p:txBody>
          <a:bodyPr lIns="76200" tIns="76200" rIns="76200" bIns="76200"/>
          <a:lstStyle>
            <a:lvl1pPr indent="45719"/>
            <a:lvl3pPr>
              <a:buSzPct val="80000"/>
            </a:lvl3pPr>
            <a:lvl5pPr>
              <a:buSzPct val="80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7" name="Title Text"/>
          <p:cNvSpPr txBox="1">
            <a:spLocks noGrp="1"/>
          </p:cNvSpPr>
          <p:nvPr>
            <p:ph type="title"/>
          </p:nvPr>
        </p:nvSpPr>
        <p:spPr>
          <a:xfrm>
            <a:off x="762000" y="3429000"/>
            <a:ext cx="4953001" cy="609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88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000" y="441960"/>
            <a:ext cx="4953001" cy="1371601"/>
          </a:xfrm>
          <a:prstGeom prst="rect">
            <a:avLst/>
          </a:prstGeom>
        </p:spPr>
        <p:txBody>
          <a:bodyPr/>
          <a:lstStyle/>
          <a:p>
            <a:pPr>
              <a:defRPr sz="2600">
                <a:solidFill>
                  <a:schemeClr val="accent1"/>
                </a:solidFill>
              </a:defRPr>
            </a:pPr>
            <a:endParaRPr/>
          </a:p>
        </p:txBody>
      </p:sp>
      <p:pic>
        <p:nvPicPr>
          <p:cNvPr id="1189" name="Picture 26" descr="Picture 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18" y="13030238"/>
            <a:ext cx="943531" cy="381003"/>
          </a:xfrm>
          <a:prstGeom prst="rect">
            <a:avLst/>
          </a:prstGeom>
          <a:ln w="12700">
            <a:miter lim="400000"/>
          </a:ln>
        </p:spPr>
      </p:pic>
      <p:sp>
        <p:nvSpPr>
          <p:cNvPr id="1190" name="Straight Connector 18"/>
          <p:cNvSpPr/>
          <p:nvPr/>
        </p:nvSpPr>
        <p:spPr>
          <a:xfrm flipH="1">
            <a:off x="12191999" y="6858000"/>
            <a:ext cx="1" cy="6096000"/>
          </a:xfrm>
          <a:prstGeom prst="line">
            <a:avLst/>
          </a:prstGeom>
          <a:ln w="3175">
            <a:solidFill>
              <a:srgbClr val="DBDBDB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91" name="Straight Connector 19"/>
          <p:cNvSpPr/>
          <p:nvPr/>
        </p:nvSpPr>
        <p:spPr>
          <a:xfrm>
            <a:off x="18288000" y="6858000"/>
            <a:ext cx="0" cy="6096000"/>
          </a:xfrm>
          <a:prstGeom prst="line">
            <a:avLst/>
          </a:prstGeom>
          <a:ln w="3175">
            <a:solidFill>
              <a:srgbClr val="DBDBDB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92" name="Straight Connector 20"/>
          <p:cNvSpPr/>
          <p:nvPr/>
        </p:nvSpPr>
        <p:spPr>
          <a:xfrm flipH="1">
            <a:off x="12191999" y="0"/>
            <a:ext cx="1" cy="6096001"/>
          </a:xfrm>
          <a:prstGeom prst="line">
            <a:avLst/>
          </a:prstGeom>
          <a:ln w="3175">
            <a:solidFill>
              <a:srgbClr val="DBDBDB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93" name="Straight Connector 21"/>
          <p:cNvSpPr/>
          <p:nvPr/>
        </p:nvSpPr>
        <p:spPr>
          <a:xfrm>
            <a:off x="18288000" y="0"/>
            <a:ext cx="0" cy="6096001"/>
          </a:xfrm>
          <a:prstGeom prst="line">
            <a:avLst/>
          </a:prstGeom>
          <a:ln w="3175">
            <a:solidFill>
              <a:srgbClr val="DBDBDB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94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762000" y="12237719"/>
            <a:ext cx="5181601" cy="762001"/>
          </a:xfrm>
          <a:prstGeom prst="rect">
            <a:avLst/>
          </a:prstGeom>
        </p:spPr>
        <p:txBody>
          <a:bodyPr anchor="b"/>
          <a:lstStyle/>
          <a:p>
            <a:pPr>
              <a:defRPr sz="1200">
                <a:solidFill>
                  <a:srgbClr val="FFFFFF">
                    <a:alpha val="70000"/>
                  </a:srgbClr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Cover_large typ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Straight Connector 3"/>
          <p:cNvSpPr/>
          <p:nvPr/>
        </p:nvSpPr>
        <p:spPr>
          <a:xfrm flipH="1">
            <a:off x="6096000" y="762000"/>
            <a:ext cx="1" cy="1219200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14" name="Title Text"/>
          <p:cNvSpPr txBox="1">
            <a:spLocks noGrp="1"/>
          </p:cNvSpPr>
          <p:nvPr>
            <p:ph type="title"/>
          </p:nvPr>
        </p:nvSpPr>
        <p:spPr>
          <a:xfrm>
            <a:off x="6858000" y="685800"/>
            <a:ext cx="16764000" cy="9601201"/>
          </a:xfrm>
          <a:prstGeom prst="rect">
            <a:avLst/>
          </a:prstGeom>
        </p:spPr>
        <p:txBody>
          <a:bodyPr/>
          <a:lstStyle>
            <a:lvl1pPr>
              <a:defRPr sz="9000" b="1"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5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599" y="12344400"/>
            <a:ext cx="5689601" cy="736601"/>
          </a:xfrm>
          <a:prstGeom prst="rect">
            <a:avLst/>
          </a:prstGeom>
        </p:spPr>
        <p:txBody>
          <a:bodyPr lIns="76200" tIns="76200" rIns="76200" bIns="76200"/>
          <a:lstStyle>
            <a:lvl1pPr algn="r" defTabSz="1828800">
              <a:defRPr sz="20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0" y="0"/>
            <a:ext cx="24384000" cy="342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37" hangingPunct="1"/>
            <a:endParaRPr lang="en-US" sz="3600" kern="1200" dirty="0">
              <a:solidFill>
                <a:srgbClr val="051243"/>
              </a:solidFill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1143000"/>
            <a:ext cx="20574000" cy="1905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429000"/>
            <a:ext cx="11049000" cy="8763000"/>
          </a:xfrm>
        </p:spPr>
        <p:txBody>
          <a:bodyPr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12192000" y="3429000"/>
            <a:ext cx="11430000" cy="8763000"/>
          </a:xfrm>
        </p:spPr>
        <p:txBody>
          <a:bodyPr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10972800" cy="4572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" name="Text Placeholder 23"/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12237720"/>
            <a:ext cx="11125200" cy="762000"/>
          </a:xfr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</p:spTree>
    <p:extLst>
      <p:ext uri="{BB962C8B-B14F-4D97-AF65-F5344CB8AC3E}">
        <p14:creationId xmlns:p14="http://schemas.microsoft.com/office/powerpoint/2010/main" val="13914219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 flipV="1">
            <a:off x="0" y="0"/>
            <a:ext cx="24384000" cy="342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37" hangingPunct="1"/>
            <a:endParaRPr lang="en-US" sz="3600" kern="1200" dirty="0">
              <a:solidFill>
                <a:srgbClr val="051243"/>
              </a:solidFill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1143000"/>
            <a:ext cx="20574000" cy="1905000"/>
          </a:xfrm>
        </p:spPr>
        <p:txBody>
          <a:bodyPr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429000"/>
            <a:ext cx="4953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10972800" cy="4572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idx="10"/>
          </p:nvPr>
        </p:nvSpPr>
        <p:spPr>
          <a:xfrm>
            <a:off x="12192000" y="3429000"/>
            <a:ext cx="5715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idx="12"/>
          </p:nvPr>
        </p:nvSpPr>
        <p:spPr>
          <a:xfrm>
            <a:off x="6096000" y="3429000"/>
            <a:ext cx="5715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3"/>
          </p:nvPr>
        </p:nvSpPr>
        <p:spPr>
          <a:xfrm>
            <a:off x="18288000" y="3429000"/>
            <a:ext cx="5715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ext Placeholder 23"/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12237720"/>
            <a:ext cx="11125200" cy="762000"/>
          </a:xfr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</p:spTree>
    <p:extLst>
      <p:ext uri="{BB962C8B-B14F-4D97-AF65-F5344CB8AC3E}">
        <p14:creationId xmlns:p14="http://schemas.microsoft.com/office/powerpoint/2010/main" val="17904820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 flipV="1">
            <a:off x="0" y="0"/>
            <a:ext cx="24384000" cy="3429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37" hangingPunct="1"/>
            <a:endParaRPr lang="en-US" sz="3600" kern="1200" dirty="0">
              <a:solidFill>
                <a:srgbClr val="051243"/>
              </a:solidFill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1143000"/>
            <a:ext cx="20574000" cy="1905000"/>
          </a:xfrm>
        </p:spPr>
        <p:txBody>
          <a:bodyPr>
            <a:noAutofit/>
          </a:bodyPr>
          <a:lstStyle/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429000"/>
            <a:ext cx="11049000" cy="8763000"/>
          </a:xfrm>
        </p:spPr>
        <p:txBody>
          <a:bodyPr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10972800" cy="4572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3"/>
          </p:nvPr>
        </p:nvSpPr>
        <p:spPr>
          <a:xfrm>
            <a:off x="12192000" y="3429000"/>
            <a:ext cx="11430000" cy="87630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 Placeholder 23"/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12237720"/>
            <a:ext cx="11125200" cy="762000"/>
          </a:xfr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</p:spTree>
    <p:extLst>
      <p:ext uri="{BB962C8B-B14F-4D97-AF65-F5344CB8AC3E}">
        <p14:creationId xmlns:p14="http://schemas.microsoft.com/office/powerpoint/2010/main" val="20106593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 flipV="1">
            <a:off x="0" y="0"/>
            <a:ext cx="24384000" cy="3429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37" hangingPunct="1"/>
            <a:endParaRPr lang="en-US" sz="3600" kern="1200" dirty="0">
              <a:solidFill>
                <a:srgbClr val="051243"/>
              </a:solidFill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1143000"/>
            <a:ext cx="20574000" cy="19050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429000"/>
            <a:ext cx="4953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10972800" cy="4572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idx="10"/>
          </p:nvPr>
        </p:nvSpPr>
        <p:spPr>
          <a:xfrm>
            <a:off x="12192000" y="3429000"/>
            <a:ext cx="5715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idx="12"/>
          </p:nvPr>
        </p:nvSpPr>
        <p:spPr>
          <a:xfrm>
            <a:off x="6096000" y="3429000"/>
            <a:ext cx="5715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3"/>
          </p:nvPr>
        </p:nvSpPr>
        <p:spPr>
          <a:xfrm>
            <a:off x="18288000" y="3429000"/>
            <a:ext cx="5715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Text Placeholder 23"/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12237720"/>
            <a:ext cx="11125200" cy="762000"/>
          </a:xfr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</p:spTree>
    <p:extLst>
      <p:ext uri="{BB962C8B-B14F-4D97-AF65-F5344CB8AC3E}">
        <p14:creationId xmlns:p14="http://schemas.microsoft.com/office/powerpoint/2010/main" val="5713708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5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1143000"/>
            <a:ext cx="20574000" cy="1905000"/>
          </a:xfrm>
        </p:spPr>
        <p:txBody>
          <a:bodyPr>
            <a:noAutofit/>
          </a:bodyPr>
          <a:lstStyle/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429000"/>
            <a:ext cx="11049000" cy="8763000"/>
          </a:xfrm>
        </p:spPr>
        <p:txBody>
          <a:bodyPr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10972800" cy="4572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3"/>
          </p:nvPr>
        </p:nvSpPr>
        <p:spPr>
          <a:xfrm>
            <a:off x="12192000" y="3429000"/>
            <a:ext cx="11430000" cy="87630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ext Placeholder 23"/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12237720"/>
            <a:ext cx="11125200" cy="762000"/>
          </a:xfr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</p:spTree>
    <p:extLst>
      <p:ext uri="{BB962C8B-B14F-4D97-AF65-F5344CB8AC3E}">
        <p14:creationId xmlns:p14="http://schemas.microsoft.com/office/powerpoint/2010/main" val="9102484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6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1143000"/>
            <a:ext cx="20574000" cy="1905000"/>
          </a:xfrm>
        </p:spPr>
        <p:txBody>
          <a:bodyPr>
            <a:noAutofit/>
          </a:bodyPr>
          <a:lstStyle/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429000"/>
            <a:ext cx="4953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10972800" cy="4572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idx="10"/>
          </p:nvPr>
        </p:nvSpPr>
        <p:spPr>
          <a:xfrm>
            <a:off x="12192000" y="3429000"/>
            <a:ext cx="5715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idx="12"/>
          </p:nvPr>
        </p:nvSpPr>
        <p:spPr>
          <a:xfrm>
            <a:off x="6096000" y="3429000"/>
            <a:ext cx="5715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3"/>
          </p:nvPr>
        </p:nvSpPr>
        <p:spPr>
          <a:xfrm>
            <a:off x="18288000" y="3429000"/>
            <a:ext cx="5715000" cy="8763000"/>
          </a:xfrm>
        </p:spPr>
        <p:txBody>
          <a:bodyPr tIns="2286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23"/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12237720"/>
            <a:ext cx="11049000" cy="762000"/>
          </a:xfr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</p:spTree>
    <p:extLst>
      <p:ext uri="{BB962C8B-B14F-4D97-AF65-F5344CB8AC3E}">
        <p14:creationId xmlns:p14="http://schemas.microsoft.com/office/powerpoint/2010/main" val="7597001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096000" y="0"/>
            <a:ext cx="182880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37" hangingPunct="1"/>
            <a:endParaRPr lang="en-US" sz="3600" kern="1200" dirty="0">
              <a:solidFill>
                <a:srgbClr val="051243"/>
              </a:solidFill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429000"/>
            <a:ext cx="4953000" cy="6096000"/>
          </a:xfrm>
        </p:spPr>
        <p:txBody>
          <a:bodyPr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4953000" cy="13716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040" y="13030225"/>
            <a:ext cx="943530" cy="38100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12192000" y="3429000"/>
            <a:ext cx="5715000" cy="8763000"/>
          </a:xfrm>
        </p:spPr>
        <p:txBody>
          <a:bodyPr t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6477000" y="3429000"/>
            <a:ext cx="5334000" cy="8763000"/>
          </a:xfrm>
        </p:spPr>
        <p:txBody>
          <a:bodyPr t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18288000" y="3429000"/>
            <a:ext cx="5715000" cy="8763000"/>
          </a:xfrm>
        </p:spPr>
        <p:txBody>
          <a:bodyPr t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Text Placeholder 23"/>
          <p:cNvSpPr>
            <a:spLocks noGrp="1"/>
          </p:cNvSpPr>
          <p:nvPr>
            <p:ph type="body" sz="quarter" idx="15" hasCustomPrompt="1"/>
          </p:nvPr>
        </p:nvSpPr>
        <p:spPr>
          <a:xfrm>
            <a:off x="762001" y="12192000"/>
            <a:ext cx="5029202" cy="807720"/>
          </a:xfr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6477000" y="13167361"/>
            <a:ext cx="3807360" cy="365085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en-US"/>
            </a:defPPr>
            <a:lvl1pPr marL="0" algn="l" defTabSz="685800" rtl="0" eaLnBrk="1" latinLnBrk="0" hangingPunct="1">
              <a:defRPr sz="500" kern="1200">
                <a:solidFill>
                  <a:schemeClr val="bg2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2" dirty="0" smtClean="0">
                <a:solidFill>
                  <a:srgbClr val="000000">
                    <a:alpha val="60000"/>
                  </a:srgbClr>
                </a:solidFill>
                <a:latin typeface="IBM Plex Sans" charset="0"/>
                <a:ea typeface="IBM Plex Sans" charset="0"/>
                <a:cs typeface="IBM Plex Sans" charset="0"/>
              </a:rPr>
              <a:t>IBM Services</a:t>
            </a:r>
            <a:endParaRPr lang="en-US" sz="1332" dirty="0">
              <a:solidFill>
                <a:srgbClr val="000000">
                  <a:alpha val="60000"/>
                </a:srgbClr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1413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 flipH="1">
            <a:off x="0" y="0"/>
            <a:ext cx="6096000" cy="1371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37" hangingPunct="1"/>
            <a:endParaRPr lang="en-US" sz="3600" kern="1200" dirty="0">
              <a:solidFill>
                <a:srgbClr val="051243"/>
              </a:solidFill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429000"/>
            <a:ext cx="4953000" cy="6096000"/>
          </a:xfrm>
        </p:spPr>
        <p:txBody>
          <a:bodyPr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4953000" cy="13716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12192000" y="3429000"/>
            <a:ext cx="5715000" cy="8763000"/>
          </a:xfrm>
        </p:spPr>
        <p:txBody>
          <a:bodyPr t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6477000" y="3429000"/>
            <a:ext cx="5334000" cy="8763000"/>
          </a:xfrm>
        </p:spPr>
        <p:txBody>
          <a:bodyPr t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18288000" y="3429000"/>
            <a:ext cx="5715000" cy="8763000"/>
          </a:xfrm>
        </p:spPr>
        <p:txBody>
          <a:bodyPr t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ext Placeholder 23"/>
          <p:cNvSpPr>
            <a:spLocks noGrp="1"/>
          </p:cNvSpPr>
          <p:nvPr>
            <p:ph type="body" sz="quarter" idx="15" hasCustomPrompt="1"/>
          </p:nvPr>
        </p:nvSpPr>
        <p:spPr>
          <a:xfrm>
            <a:off x="762001" y="12192000"/>
            <a:ext cx="5029202" cy="807720"/>
          </a:xfr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524000" y="13166093"/>
            <a:ext cx="4522250" cy="367618"/>
            <a:chOff x="914400" y="7899655"/>
            <a:chExt cx="2713350" cy="220571"/>
          </a:xfrm>
        </p:grpSpPr>
        <p:sp>
          <p:nvSpPr>
            <p:cNvPr id="13" name="Footer Placeholder 3"/>
            <p:cNvSpPr txBox="1">
              <a:spLocks/>
            </p:cNvSpPr>
            <p:nvPr userDrawn="1"/>
          </p:nvSpPr>
          <p:spPr>
            <a:xfrm>
              <a:off x="914400" y="7900416"/>
              <a:ext cx="2284416" cy="219051"/>
            </a:xfrm>
            <a:prstGeom prst="rect">
              <a:avLst/>
            </a:prstGeom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500" kern="1200">
                  <a:solidFill>
                    <a:schemeClr val="bg2">
                      <a:alpha val="60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332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©</a:t>
              </a:r>
              <a:r>
                <a:rPr lang="en-US" sz="667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 </a:t>
              </a:r>
              <a:r>
                <a:rPr lang="en-US" sz="1332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2018 IBM Corporation               </a:t>
              </a:r>
              <a:endParaRPr lang="en-US" sz="1332" dirty="0">
                <a:solidFill>
                  <a:srgbClr val="000000">
                    <a:alpha val="60000"/>
                  </a:srgbClr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  <p:sp>
          <p:nvSpPr>
            <p:cNvPr id="14" name="Date Placeholder 2"/>
            <p:cNvSpPr txBox="1">
              <a:spLocks/>
            </p:cNvSpPr>
            <p:nvPr userDrawn="1"/>
          </p:nvSpPr>
          <p:spPr>
            <a:xfrm>
              <a:off x="2256150" y="7899655"/>
              <a:ext cx="1371600" cy="220571"/>
            </a:xfrm>
            <a:prstGeom prst="rect">
              <a:avLst/>
            </a:prstGeom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sz="1332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 </a:t>
              </a:r>
              <a:fld id="{7C9968D1-C8E5-4FE3-AED4-7D4518C301B3}" type="datetime3">
                <a:rPr lang="en-US" sz="1332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pPr>
                  <a:defRPr/>
                </a:pPr>
                <a:t>1 June 2018</a:t>
              </a:fld>
              <a:endParaRPr lang="en-US" sz="1332" dirty="0">
                <a:solidFill>
                  <a:srgbClr val="000000">
                    <a:alpha val="60000"/>
                  </a:srgbClr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</p:grpSp>
      <p:sp>
        <p:nvSpPr>
          <p:cNvPr id="16" name="Slide Number Placeholder 2"/>
          <p:cNvSpPr txBox="1">
            <a:spLocks/>
          </p:cNvSpPr>
          <p:nvPr userDrawn="1"/>
        </p:nvSpPr>
        <p:spPr>
          <a:xfrm>
            <a:off x="758097" y="13156320"/>
            <a:ext cx="546465" cy="365083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D999D4-B456-9943-89B7-30D56181CE18}" type="slidenum">
              <a:rPr lang="en-US" sz="1333" smtClean="0">
                <a:solidFill>
                  <a:srgbClr val="000000"/>
                </a:solidFill>
                <a:latin typeface="IBM Plex Sans" charset="0"/>
                <a:ea typeface="IBM Plex Sans" charset="0"/>
                <a:cs typeface="IBM Plex Sans" charset="0"/>
              </a:rPr>
              <a:pPr/>
              <a:t>‹#›</a:t>
            </a:fld>
            <a:endParaRPr lang="en-US" sz="1333" dirty="0">
              <a:solidFill>
                <a:srgbClr val="000000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559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 flipH="1">
            <a:off x="0" y="0"/>
            <a:ext cx="60960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37" hangingPunct="1"/>
            <a:endParaRPr lang="en-US" sz="3600" kern="1200" dirty="0">
              <a:solidFill>
                <a:srgbClr val="051243"/>
              </a:solidFill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429000"/>
            <a:ext cx="4953000" cy="6096000"/>
          </a:xfrm>
        </p:spPr>
        <p:txBody>
          <a:bodyPr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4953000" cy="13716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12192000" y="3429000"/>
            <a:ext cx="5715000" cy="8763000"/>
          </a:xfrm>
        </p:spPr>
        <p:txBody>
          <a:bodyPr t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6477000" y="3429000"/>
            <a:ext cx="5334000" cy="8763000"/>
          </a:xfrm>
        </p:spPr>
        <p:txBody>
          <a:bodyPr t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18288000" y="0"/>
            <a:ext cx="6096000" cy="13716000"/>
          </a:xfrm>
        </p:spPr>
        <p:txBody>
          <a:bodyPr lIns="228600" tIns="2057400" rIns="9144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ext Placeholder 23"/>
          <p:cNvSpPr>
            <a:spLocks noGrp="1"/>
          </p:cNvSpPr>
          <p:nvPr>
            <p:ph type="body" sz="quarter" idx="15" hasCustomPrompt="1"/>
          </p:nvPr>
        </p:nvSpPr>
        <p:spPr>
          <a:xfrm>
            <a:off x="762001" y="12192000"/>
            <a:ext cx="5029202" cy="807720"/>
          </a:xfr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1524000" y="13166093"/>
            <a:ext cx="4522250" cy="367618"/>
            <a:chOff x="914400" y="7899655"/>
            <a:chExt cx="2713350" cy="220571"/>
          </a:xfrm>
        </p:grpSpPr>
        <p:sp>
          <p:nvSpPr>
            <p:cNvPr id="14" name="Footer Placeholder 3"/>
            <p:cNvSpPr txBox="1">
              <a:spLocks/>
            </p:cNvSpPr>
            <p:nvPr userDrawn="1"/>
          </p:nvSpPr>
          <p:spPr>
            <a:xfrm>
              <a:off x="914400" y="7900416"/>
              <a:ext cx="2284416" cy="219051"/>
            </a:xfrm>
            <a:prstGeom prst="rect">
              <a:avLst/>
            </a:prstGeom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500" kern="1200">
                  <a:solidFill>
                    <a:schemeClr val="bg2">
                      <a:alpha val="60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332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©</a:t>
              </a:r>
              <a:r>
                <a:rPr lang="en-US" sz="667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 </a:t>
              </a:r>
              <a:r>
                <a:rPr lang="en-US" sz="1332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2018 IBM Corporation               </a:t>
              </a:r>
              <a:endParaRPr lang="en-US" sz="1332" dirty="0">
                <a:solidFill>
                  <a:srgbClr val="000000">
                    <a:alpha val="60000"/>
                  </a:srgbClr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  <p:sp>
          <p:nvSpPr>
            <p:cNvPr id="16" name="Date Placeholder 2"/>
            <p:cNvSpPr txBox="1">
              <a:spLocks/>
            </p:cNvSpPr>
            <p:nvPr userDrawn="1"/>
          </p:nvSpPr>
          <p:spPr>
            <a:xfrm>
              <a:off x="2256150" y="7899655"/>
              <a:ext cx="1371600" cy="220571"/>
            </a:xfrm>
            <a:prstGeom prst="rect">
              <a:avLst/>
            </a:prstGeom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sz="1332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 </a:t>
              </a:r>
              <a:fld id="{7C9968D1-C8E5-4FE3-AED4-7D4518C301B3}" type="datetime3">
                <a:rPr lang="en-US" sz="1332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pPr>
                  <a:defRPr/>
                </a:pPr>
                <a:t>1 June 2018</a:t>
              </a:fld>
              <a:endParaRPr lang="en-US" sz="1332" dirty="0">
                <a:solidFill>
                  <a:srgbClr val="000000">
                    <a:alpha val="60000"/>
                  </a:srgbClr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</p:grpSp>
      <p:sp>
        <p:nvSpPr>
          <p:cNvPr id="18" name="Slide Number Placeholder 2"/>
          <p:cNvSpPr txBox="1">
            <a:spLocks/>
          </p:cNvSpPr>
          <p:nvPr userDrawn="1"/>
        </p:nvSpPr>
        <p:spPr>
          <a:xfrm>
            <a:off x="758097" y="13156320"/>
            <a:ext cx="546465" cy="365083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D999D4-B456-9943-89B7-30D56181CE18}" type="slidenum">
              <a:rPr lang="en-US" sz="1333" smtClean="0">
                <a:solidFill>
                  <a:srgbClr val="000000"/>
                </a:solidFill>
                <a:latin typeface="IBM Plex Sans" charset="0"/>
                <a:ea typeface="IBM Plex Sans" charset="0"/>
                <a:cs typeface="IBM Plex Sans" charset="0"/>
              </a:rPr>
              <a:pPr/>
              <a:t>‹#›</a:t>
            </a:fld>
            <a:endParaRPr lang="en-US" sz="1333" dirty="0">
              <a:solidFill>
                <a:srgbClr val="000000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3691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192000" y="0"/>
            <a:ext cx="121920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37" hangingPunct="1"/>
            <a:endParaRPr lang="en-US" sz="3600" kern="1200" dirty="0">
              <a:solidFill>
                <a:srgbClr val="051243"/>
              </a:solidFill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429000"/>
            <a:ext cx="10972800" cy="8763000"/>
          </a:xfrm>
          <a:prstGeom prst="rect">
            <a:avLst/>
          </a:prstGeom>
        </p:spPr>
        <p:txBody>
          <a:bodyPr tIns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12573000" y="3429000"/>
            <a:ext cx="10972800" cy="87630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040" y="13030225"/>
            <a:ext cx="943530" cy="381000"/>
          </a:xfrm>
          <a:prstGeom prst="rect">
            <a:avLst/>
          </a:prstGeom>
        </p:spPr>
      </p:pic>
      <p:sp>
        <p:nvSpPr>
          <p:cNvPr id="9" name="Text Placeholder 23"/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12237720"/>
            <a:ext cx="11125200" cy="762000"/>
          </a:xfrm>
          <a:prstGeom prst="rect">
            <a:avLst/>
          </a:prstGeo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10972800" cy="4572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2460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ver_small type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Title Text"/>
          <p:cNvSpPr txBox="1">
            <a:spLocks noGrp="1"/>
          </p:cNvSpPr>
          <p:nvPr>
            <p:ph type="title"/>
          </p:nvPr>
        </p:nvSpPr>
        <p:spPr>
          <a:xfrm>
            <a:off x="6858000" y="814753"/>
            <a:ext cx="11430000" cy="1981201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t>Title Text</a:t>
            </a:r>
          </a:p>
        </p:txBody>
      </p:sp>
      <p:sp>
        <p:nvSpPr>
          <p:cNvPr id="524" name="Straight Connector 14"/>
          <p:cNvSpPr/>
          <p:nvPr/>
        </p:nvSpPr>
        <p:spPr>
          <a:xfrm flipH="1">
            <a:off x="3048000" y="762000"/>
            <a:ext cx="1" cy="12192000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25" name="Straight Connector 16"/>
          <p:cNvSpPr/>
          <p:nvPr/>
        </p:nvSpPr>
        <p:spPr>
          <a:xfrm flipH="1">
            <a:off x="6096000" y="762000"/>
            <a:ext cx="1" cy="12192000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28" name="Straight Connector 18"/>
          <p:cNvSpPr/>
          <p:nvPr/>
        </p:nvSpPr>
        <p:spPr>
          <a:xfrm flipH="1">
            <a:off x="990600" y="762000"/>
            <a:ext cx="1" cy="12192000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29" name="Straight Connector 19"/>
          <p:cNvSpPr/>
          <p:nvPr/>
        </p:nvSpPr>
        <p:spPr>
          <a:xfrm flipH="1">
            <a:off x="1752600" y="762000"/>
            <a:ext cx="1" cy="12192000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30" name="Straight Connector 20"/>
          <p:cNvSpPr/>
          <p:nvPr/>
        </p:nvSpPr>
        <p:spPr>
          <a:xfrm flipH="1">
            <a:off x="609600" y="762000"/>
            <a:ext cx="1" cy="12192000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599" y="12344400"/>
            <a:ext cx="5689601" cy="736601"/>
          </a:xfrm>
          <a:prstGeom prst="rect">
            <a:avLst/>
          </a:prstGeom>
        </p:spPr>
        <p:txBody>
          <a:bodyPr lIns="76200" tIns="76200" rIns="76200" bIns="76200"/>
          <a:lstStyle>
            <a:lvl1pPr algn="r" defTabSz="1828800">
              <a:defRPr sz="20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192000" y="0"/>
            <a:ext cx="12192000" cy="137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37" hangingPunct="1"/>
            <a:endParaRPr lang="en-US" sz="3600" kern="1200" dirty="0">
              <a:solidFill>
                <a:srgbClr val="051243"/>
              </a:solidFill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429000"/>
            <a:ext cx="10972800" cy="8763000"/>
          </a:xfrm>
          <a:prstGeom prst="rect">
            <a:avLst/>
          </a:prstGeom>
        </p:spPr>
        <p:txBody>
          <a:bodyPr tIns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12573000" y="3429000"/>
            <a:ext cx="10972800" cy="87630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042" y="13030225"/>
            <a:ext cx="943527" cy="381000"/>
          </a:xfrm>
          <a:prstGeom prst="rect">
            <a:avLst/>
          </a:prstGeom>
        </p:spPr>
      </p:pic>
      <p:sp>
        <p:nvSpPr>
          <p:cNvPr id="9" name="Text Placeholder 23"/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12237720"/>
            <a:ext cx="11049000" cy="762000"/>
          </a:xfrm>
          <a:prstGeom prst="rect">
            <a:avLst/>
          </a:prstGeo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10972800" cy="4572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166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192000" y="0"/>
            <a:ext cx="12192000" cy="1371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37" hangingPunct="1"/>
            <a:endParaRPr lang="en-US" sz="3600" kern="1200" dirty="0">
              <a:solidFill>
                <a:srgbClr val="051243"/>
              </a:solidFill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3429000"/>
            <a:ext cx="10972800" cy="8763000"/>
          </a:xfrm>
          <a:prstGeom prst="rect">
            <a:avLst/>
          </a:prstGeom>
        </p:spPr>
        <p:txBody>
          <a:bodyPr tIns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12573000" y="3429000"/>
            <a:ext cx="10972800" cy="87630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78040" y="13030226"/>
            <a:ext cx="943530" cy="381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042" y="13030225"/>
            <a:ext cx="943527" cy="381000"/>
          </a:xfrm>
          <a:prstGeom prst="rect">
            <a:avLst/>
          </a:prstGeom>
        </p:spPr>
      </p:pic>
      <p:sp>
        <p:nvSpPr>
          <p:cNvPr id="10" name="Text Placeholder 23"/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12237720"/>
            <a:ext cx="11125200" cy="762000"/>
          </a:xfrm>
          <a:prstGeom prst="rect">
            <a:avLst/>
          </a:prstGeom>
        </p:spPr>
        <p:txBody>
          <a:bodyPr tIns="0" anchor="b"/>
          <a:lstStyle>
            <a:lvl1pPr>
              <a:defRPr sz="1333" b="0">
                <a:solidFill>
                  <a:schemeClr val="tx1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10972800" cy="4572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405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-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096000" y="0"/>
            <a:ext cx="18288000" cy="137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2400" tIns="76200" rIns="1524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828837" hangingPunct="1"/>
            <a:endParaRPr lang="en-US" sz="3600" kern="1200" dirty="0">
              <a:solidFill>
                <a:srgbClr val="051243"/>
              </a:solidFill>
              <a:latin typeface="Arial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429000"/>
            <a:ext cx="4953000" cy="6096000"/>
          </a:xfrm>
        </p:spPr>
        <p:txBody>
          <a:bodyPr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0" y="441960"/>
            <a:ext cx="4953000" cy="1371600"/>
          </a:xfrm>
        </p:spPr>
        <p:txBody>
          <a:bodyPr tIns="0">
            <a:noAutofit/>
          </a:bodyPr>
          <a:lstStyle>
            <a:lvl1pPr>
              <a:defRPr sz="2667">
                <a:solidFill>
                  <a:schemeClr val="accent1"/>
                </a:solidFill>
              </a:defRPr>
            </a:lvl1pPr>
            <a:lvl2pPr>
              <a:defRPr sz="2667">
                <a:solidFill>
                  <a:schemeClr val="accent1"/>
                </a:solidFill>
              </a:defRPr>
            </a:lvl2pPr>
            <a:lvl3pPr>
              <a:defRPr sz="2667">
                <a:solidFill>
                  <a:schemeClr val="accent1"/>
                </a:solidFill>
              </a:defRPr>
            </a:lvl3pPr>
            <a:lvl4pPr>
              <a:defRPr sz="2667">
                <a:solidFill>
                  <a:schemeClr val="accent1"/>
                </a:solidFill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12192000" y="3429000"/>
            <a:ext cx="5715000" cy="8763000"/>
          </a:xfrm>
        </p:spPr>
        <p:txBody>
          <a:bodyPr tIns="0">
            <a:noAutofit/>
          </a:bodyPr>
          <a:lstStyle>
            <a:lvl1pPr>
              <a:defRPr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>
              <a:defRPr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>
              <a:defRPr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>
              <a:defRPr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>
              <a:defRPr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6477000" y="3429000"/>
            <a:ext cx="5334000" cy="8763000"/>
          </a:xfrm>
        </p:spPr>
        <p:txBody>
          <a:bodyPr tIns="0">
            <a:noAutofit/>
          </a:bodyPr>
          <a:lstStyle>
            <a:lvl1pPr>
              <a:defRPr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  <a:lvl2pPr>
              <a:defRPr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</a:defRPr>
            </a:lvl2pPr>
            <a:lvl3pPr>
              <a:defRPr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</a:defRPr>
            </a:lvl3pPr>
            <a:lvl4pPr>
              <a:defRPr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</a:defRPr>
            </a:lvl4pPr>
            <a:lvl5pPr>
              <a:defRPr>
                <a:solidFill>
                  <a:schemeClr val="bg2"/>
                </a:solidFill>
                <a:latin typeface="IBM Plex Sans" charset="0"/>
                <a:ea typeface="IBM Plex Sans" charset="0"/>
                <a:cs typeface="IBM Plex Sans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18288000" y="3429000"/>
            <a:ext cx="5715000" cy="8763000"/>
          </a:xfrm>
        </p:spPr>
        <p:txBody>
          <a:bodyPr tIns="0"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23"/>
          <p:cNvSpPr>
            <a:spLocks noGrp="1"/>
          </p:cNvSpPr>
          <p:nvPr>
            <p:ph type="body" sz="quarter" idx="14" hasCustomPrompt="1"/>
          </p:nvPr>
        </p:nvSpPr>
        <p:spPr>
          <a:xfrm>
            <a:off x="762001" y="12192000"/>
            <a:ext cx="5029202" cy="807720"/>
          </a:xfrm>
        </p:spPr>
        <p:txBody>
          <a:bodyPr tIns="0" anchor="b"/>
          <a:lstStyle>
            <a:lvl1pPr>
              <a:defRPr sz="1333" b="0">
                <a:solidFill>
                  <a:schemeClr val="bg2">
                    <a:alpha val="70000"/>
                  </a:schemeClr>
                </a:solidFill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 smtClean="0"/>
              <a:t>Source: Edit source here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038" y="13030226"/>
            <a:ext cx="943530" cy="381002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6477000" y="13167361"/>
            <a:ext cx="3807360" cy="365085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en-US"/>
            </a:defPPr>
            <a:lvl1pPr marL="0" algn="l" defTabSz="685800" rtl="0" eaLnBrk="1" latinLnBrk="0" hangingPunct="1">
              <a:defRPr sz="500" kern="1200">
                <a:solidFill>
                  <a:schemeClr val="bg2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2" dirty="0" smtClean="0">
                <a:solidFill>
                  <a:srgbClr val="FFFFFF">
                    <a:alpha val="60000"/>
                  </a:srgbClr>
                </a:solidFill>
                <a:latin typeface="IBM Plex Sans" charset="0"/>
                <a:ea typeface="IBM Plex Sans" charset="0"/>
                <a:cs typeface="IBM Plex Sans" charset="0"/>
              </a:rPr>
              <a:t>IBM Services</a:t>
            </a:r>
            <a:endParaRPr lang="en-US" sz="1332" dirty="0">
              <a:solidFill>
                <a:srgbClr val="FFFFFF">
                  <a:alpha val="60000"/>
                </a:srgbClr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8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2"/>
            <a:ext cx="20726400" cy="29400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219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384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576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768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96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315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5345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7537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36042" y="12882032"/>
            <a:ext cx="7721600" cy="730250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HelvNeue Light for IBM"/>
                <a:cs typeface="HelvNeue Light for IBM"/>
              </a:defRPr>
            </a:lvl1pPr>
          </a:lstStyle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IBM Confidential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22357643" y="12882032"/>
            <a:ext cx="1038578" cy="730250"/>
          </a:xfrm>
          <a:prstGeom prst="rect">
            <a:avLst/>
          </a:prstGeom>
        </p:spPr>
        <p:txBody>
          <a:bodyPr anchor="ctr"/>
          <a:lstStyle>
            <a:lvl1pPr algn="ct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Lubalin Book for IBM"/>
                <a:cs typeface="Lubalin Book for IBM"/>
              </a:defRPr>
            </a:lvl1pPr>
          </a:lstStyle>
          <a:p>
            <a:fld id="{73CDCACB-EE9F-064F-B9A5-01E4DF98082D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353107" y="12975350"/>
            <a:ext cx="0" cy="57785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97072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1" y="3345364"/>
            <a:ext cx="22086708" cy="953666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36042" y="12882032"/>
            <a:ext cx="7721600" cy="730250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HelvNeue Light for IBM"/>
                <a:cs typeface="HelvNeue Light for IBM"/>
              </a:defRPr>
            </a:lvl1pPr>
          </a:lstStyle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IBM Confidential</a:t>
            </a:r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22357643" y="12882032"/>
            <a:ext cx="1038578" cy="730250"/>
          </a:xfrm>
          <a:prstGeom prst="rect">
            <a:avLst/>
          </a:prstGeom>
        </p:spPr>
        <p:txBody>
          <a:bodyPr anchor="ctr"/>
          <a:lstStyle>
            <a:lvl1pPr algn="ct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Lubalin Book for IBM"/>
                <a:cs typeface="Lubalin Book for IBM"/>
              </a:defRPr>
            </a:lvl1pPr>
          </a:lstStyle>
          <a:p>
            <a:fld id="{73CDCACB-EE9F-064F-B9A5-01E4DF98082D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353107" y="12975350"/>
            <a:ext cx="0" cy="57785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19584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64530" y="3345364"/>
            <a:ext cx="10769600" cy="9536668"/>
          </a:xfrm>
        </p:spPr>
        <p:txBody>
          <a:bodyPr>
            <a:normAutofit/>
          </a:bodyPr>
          <a:lstStyle>
            <a:lvl1pPr>
              <a:defRPr sz="3333"/>
            </a:lvl1pPr>
            <a:lvl2pPr>
              <a:defRPr sz="3333"/>
            </a:lvl2pPr>
            <a:lvl3pPr>
              <a:defRPr sz="3333"/>
            </a:lvl3pPr>
            <a:lvl4pPr>
              <a:defRPr sz="3333"/>
            </a:lvl4pPr>
            <a:lvl5pPr>
              <a:defRPr sz="3333"/>
            </a:lvl5pPr>
            <a:lvl6pPr>
              <a:defRPr sz="4833"/>
            </a:lvl6pPr>
            <a:lvl7pPr>
              <a:defRPr sz="4833"/>
            </a:lvl7pPr>
            <a:lvl8pPr>
              <a:defRPr sz="4833"/>
            </a:lvl8pPr>
            <a:lvl9pPr>
              <a:defRPr sz="48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345363"/>
            <a:ext cx="10769600" cy="9536668"/>
          </a:xfrm>
        </p:spPr>
        <p:txBody>
          <a:bodyPr>
            <a:normAutofit/>
          </a:bodyPr>
          <a:lstStyle>
            <a:lvl1pPr>
              <a:defRPr sz="3333"/>
            </a:lvl1pPr>
            <a:lvl2pPr>
              <a:defRPr sz="3333"/>
            </a:lvl2pPr>
            <a:lvl3pPr>
              <a:defRPr sz="3333"/>
            </a:lvl3pPr>
            <a:lvl4pPr>
              <a:defRPr sz="3333"/>
            </a:lvl4pPr>
            <a:lvl5pPr>
              <a:defRPr sz="3333"/>
            </a:lvl5pPr>
            <a:lvl6pPr>
              <a:defRPr sz="4833"/>
            </a:lvl6pPr>
            <a:lvl7pPr>
              <a:defRPr sz="4833"/>
            </a:lvl7pPr>
            <a:lvl8pPr>
              <a:defRPr sz="4833"/>
            </a:lvl8pPr>
            <a:lvl9pPr>
              <a:defRPr sz="48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36042" y="12882032"/>
            <a:ext cx="7721600" cy="730250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HelvNeue Light for IBM"/>
                <a:cs typeface="HelvNeue Light for IBM"/>
              </a:defRPr>
            </a:lvl1pPr>
          </a:lstStyle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IBM Confidential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22357643" y="12882032"/>
            <a:ext cx="1038578" cy="730250"/>
          </a:xfrm>
          <a:prstGeom prst="rect">
            <a:avLst/>
          </a:prstGeom>
        </p:spPr>
        <p:txBody>
          <a:bodyPr anchor="ctr"/>
          <a:lstStyle>
            <a:lvl1pPr algn="ct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Lubalin Book for IBM"/>
                <a:cs typeface="Lubalin Book for IBM"/>
              </a:defRPr>
            </a:lvl1pPr>
          </a:lstStyle>
          <a:p>
            <a:fld id="{73CDCACB-EE9F-064F-B9A5-01E4DF98082D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353107" y="12975350"/>
            <a:ext cx="0" cy="57785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38042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1" y="3345358"/>
            <a:ext cx="10773835" cy="1338147"/>
          </a:xfrm>
        </p:spPr>
        <p:txBody>
          <a:bodyPr anchor="ctr">
            <a:normAutofit/>
          </a:bodyPr>
          <a:lstStyle>
            <a:lvl1pPr marL="0" indent="0">
              <a:buNone/>
              <a:defRPr sz="4333" b="1">
                <a:latin typeface="Lubalin Book for IBM"/>
                <a:cs typeface="Lubalin Book for IBM"/>
              </a:defRPr>
            </a:lvl1pPr>
            <a:lvl2pPr marL="1219224" indent="0">
              <a:buNone/>
              <a:defRPr sz="5333" b="1"/>
            </a:lvl2pPr>
            <a:lvl3pPr marL="2438449" indent="0">
              <a:buNone/>
              <a:defRPr sz="4833" b="1"/>
            </a:lvl3pPr>
            <a:lvl4pPr marL="3657673" indent="0">
              <a:buNone/>
              <a:defRPr sz="4333" b="1"/>
            </a:lvl4pPr>
            <a:lvl5pPr marL="4876898" indent="0">
              <a:buNone/>
              <a:defRPr sz="4333" b="1"/>
            </a:lvl5pPr>
            <a:lvl6pPr marL="6096122" indent="0">
              <a:buNone/>
              <a:defRPr sz="4333" b="1"/>
            </a:lvl6pPr>
            <a:lvl7pPr marL="7315346" indent="0">
              <a:buNone/>
              <a:defRPr sz="4333" b="1"/>
            </a:lvl7pPr>
            <a:lvl8pPr marL="8534571" indent="0">
              <a:buNone/>
              <a:defRPr sz="4333" b="1"/>
            </a:lvl8pPr>
            <a:lvl9pPr marL="9753795" indent="0">
              <a:buNone/>
              <a:defRPr sz="43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1" y="4683509"/>
            <a:ext cx="10773835" cy="8198523"/>
          </a:xfrm>
        </p:spPr>
        <p:txBody>
          <a:bodyPr>
            <a:normAutofit/>
          </a:bodyPr>
          <a:lstStyle>
            <a:lvl1pPr>
              <a:defRPr sz="3333"/>
            </a:lvl1pPr>
            <a:lvl2pPr>
              <a:defRPr sz="3333"/>
            </a:lvl2pPr>
            <a:lvl3pPr>
              <a:defRPr sz="3333"/>
            </a:lvl3pPr>
            <a:lvl4pPr>
              <a:defRPr sz="3333"/>
            </a:lvl4pPr>
            <a:lvl5pPr>
              <a:defRPr sz="3333"/>
            </a:lvl5pPr>
            <a:lvl6pPr>
              <a:defRPr sz="4333"/>
            </a:lvl6pPr>
            <a:lvl7pPr>
              <a:defRPr sz="4333"/>
            </a:lvl7pPr>
            <a:lvl8pPr>
              <a:defRPr sz="4333"/>
            </a:lvl8pPr>
            <a:lvl9pPr>
              <a:defRPr sz="43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527845" y="3345362"/>
            <a:ext cx="10778067" cy="1338147"/>
          </a:xfrm>
        </p:spPr>
        <p:txBody>
          <a:bodyPr anchor="ctr">
            <a:normAutofit/>
          </a:bodyPr>
          <a:lstStyle>
            <a:lvl1pPr marL="0" indent="0">
              <a:buNone/>
              <a:defRPr sz="4333" b="1">
                <a:latin typeface="Lubalin Book for IBM"/>
                <a:cs typeface="Lubalin Book for IBM"/>
              </a:defRPr>
            </a:lvl1pPr>
            <a:lvl2pPr marL="1219224" indent="0">
              <a:buNone/>
              <a:defRPr sz="5333" b="1"/>
            </a:lvl2pPr>
            <a:lvl3pPr marL="2438449" indent="0">
              <a:buNone/>
              <a:defRPr sz="4833" b="1"/>
            </a:lvl3pPr>
            <a:lvl4pPr marL="3657673" indent="0">
              <a:buNone/>
              <a:defRPr sz="4333" b="1"/>
            </a:lvl4pPr>
            <a:lvl5pPr marL="4876898" indent="0">
              <a:buNone/>
              <a:defRPr sz="4333" b="1"/>
            </a:lvl5pPr>
            <a:lvl6pPr marL="6096122" indent="0">
              <a:buNone/>
              <a:defRPr sz="4333" b="1"/>
            </a:lvl6pPr>
            <a:lvl7pPr marL="7315346" indent="0">
              <a:buNone/>
              <a:defRPr sz="4333" b="1"/>
            </a:lvl7pPr>
            <a:lvl8pPr marL="8534571" indent="0">
              <a:buNone/>
              <a:defRPr sz="4333" b="1"/>
            </a:lvl8pPr>
            <a:lvl9pPr marL="9753795" indent="0">
              <a:buNone/>
              <a:defRPr sz="43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527845" y="4683509"/>
            <a:ext cx="10778067" cy="8198522"/>
          </a:xfrm>
        </p:spPr>
        <p:txBody>
          <a:bodyPr>
            <a:normAutofit/>
          </a:bodyPr>
          <a:lstStyle>
            <a:lvl1pPr>
              <a:defRPr sz="3333"/>
            </a:lvl1pPr>
            <a:lvl2pPr>
              <a:defRPr sz="3333"/>
            </a:lvl2pPr>
            <a:lvl3pPr>
              <a:defRPr sz="3333"/>
            </a:lvl3pPr>
            <a:lvl4pPr>
              <a:defRPr sz="3333"/>
            </a:lvl4pPr>
            <a:lvl5pPr>
              <a:defRPr sz="3333"/>
            </a:lvl5pPr>
            <a:lvl6pPr>
              <a:defRPr sz="4333"/>
            </a:lvl6pPr>
            <a:lvl7pPr>
              <a:defRPr sz="4333"/>
            </a:lvl7pPr>
            <a:lvl8pPr>
              <a:defRPr sz="4333"/>
            </a:lvl8pPr>
            <a:lvl9pPr>
              <a:defRPr sz="43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4636042" y="12882032"/>
            <a:ext cx="7721600" cy="730250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HelvNeue Light for IBM"/>
                <a:cs typeface="HelvNeue Light for IBM"/>
              </a:defRPr>
            </a:lvl1pPr>
          </a:lstStyle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IBM Confidential</a:t>
            </a: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22357643" y="12882032"/>
            <a:ext cx="1038578" cy="730250"/>
          </a:xfrm>
          <a:prstGeom prst="rect">
            <a:avLst/>
          </a:prstGeom>
        </p:spPr>
        <p:txBody>
          <a:bodyPr anchor="ctr"/>
          <a:lstStyle>
            <a:lvl1pPr algn="ct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Lubalin Book for IBM"/>
                <a:cs typeface="Lubalin Book for IBM"/>
              </a:defRPr>
            </a:lvl1pPr>
          </a:lstStyle>
          <a:p>
            <a:fld id="{73CDCACB-EE9F-064F-B9A5-01E4DF98082D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2353107" y="12975350"/>
            <a:ext cx="0" cy="57785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365685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36042" y="12882032"/>
            <a:ext cx="7721600" cy="730250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HelvNeue Light for IBM"/>
                <a:cs typeface="HelvNeue Light for IBM"/>
              </a:defRPr>
            </a:lvl1pPr>
          </a:lstStyle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IBM Confidential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22357643" y="12882032"/>
            <a:ext cx="1038578" cy="730250"/>
          </a:xfrm>
          <a:prstGeom prst="rect">
            <a:avLst/>
          </a:prstGeom>
        </p:spPr>
        <p:txBody>
          <a:bodyPr anchor="ctr"/>
          <a:lstStyle>
            <a:lvl1pPr algn="ct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Lubalin Book for IBM"/>
                <a:cs typeface="Lubalin Book for IBM"/>
              </a:defRPr>
            </a:lvl1pPr>
          </a:lstStyle>
          <a:p>
            <a:fld id="{73CDCACB-EE9F-064F-B9A5-01E4DF98082D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2353107" y="12975350"/>
            <a:ext cx="0" cy="57785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88298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36042" y="12882032"/>
            <a:ext cx="7721600" cy="730250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HelvNeue Light for IBM"/>
                <a:cs typeface="HelvNeue Light for IBM"/>
              </a:defRPr>
            </a:lvl1pPr>
          </a:lstStyle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IBM 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22357643" y="12882032"/>
            <a:ext cx="1038578" cy="730250"/>
          </a:xfrm>
          <a:prstGeom prst="rect">
            <a:avLst/>
          </a:prstGeom>
        </p:spPr>
        <p:txBody>
          <a:bodyPr anchor="ctr"/>
          <a:lstStyle>
            <a:lvl1pPr algn="ct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Lubalin Book for IBM"/>
                <a:cs typeface="Lubalin Book for IBM"/>
              </a:defRPr>
            </a:lvl1pPr>
          </a:lstStyle>
          <a:p>
            <a:fld id="{73CDCACB-EE9F-064F-B9A5-01E4DF98082D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2353107" y="12975350"/>
            <a:ext cx="0" cy="57785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55713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1" y="3345364"/>
            <a:ext cx="22086708" cy="95366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219201" y="282223"/>
            <a:ext cx="20173245" cy="2286000"/>
          </a:xfrm>
          <a:prstGeom prst="rect">
            <a:avLst/>
          </a:prstGeom>
        </p:spPr>
        <p:txBody>
          <a:bodyPr vert="horz" lIns="146304" tIns="73152" rIns="146304" bIns="7315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36042" y="12882032"/>
            <a:ext cx="7721600" cy="730250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HelvNeue Light for IBM"/>
                <a:cs typeface="HelvNeue Light for IBM"/>
              </a:defRPr>
            </a:lvl1pPr>
          </a:lstStyle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IBM Confidential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22357643" y="12882032"/>
            <a:ext cx="1038578" cy="730250"/>
          </a:xfrm>
          <a:prstGeom prst="rect">
            <a:avLst/>
          </a:prstGeom>
        </p:spPr>
        <p:txBody>
          <a:bodyPr anchor="ctr"/>
          <a:lstStyle>
            <a:lvl1pPr algn="ct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Lubalin Book for IBM"/>
                <a:cs typeface="Lubalin Book for IBM"/>
              </a:defRPr>
            </a:lvl1pPr>
          </a:lstStyle>
          <a:p>
            <a:fld id="{73CDCACB-EE9F-064F-B9A5-01E4DF98082D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22353107" y="12975350"/>
            <a:ext cx="0" cy="57785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6814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ver_small type_l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Title Text"/>
          <p:cNvSpPr txBox="1">
            <a:spLocks noGrp="1"/>
          </p:cNvSpPr>
          <p:nvPr>
            <p:ph type="title"/>
          </p:nvPr>
        </p:nvSpPr>
        <p:spPr>
          <a:xfrm>
            <a:off x="6858000" y="814753"/>
            <a:ext cx="11430000" cy="1981201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540" name="Straight Connector 14"/>
          <p:cNvSpPr/>
          <p:nvPr/>
        </p:nvSpPr>
        <p:spPr>
          <a:xfrm flipH="1">
            <a:off x="3048000" y="762000"/>
            <a:ext cx="1" cy="1219200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41" name="Straight Connector 16"/>
          <p:cNvSpPr/>
          <p:nvPr/>
        </p:nvSpPr>
        <p:spPr>
          <a:xfrm flipH="1">
            <a:off x="6096000" y="762000"/>
            <a:ext cx="1" cy="1219200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43" name="Straight Connector 11"/>
          <p:cNvSpPr/>
          <p:nvPr/>
        </p:nvSpPr>
        <p:spPr>
          <a:xfrm flipH="1">
            <a:off x="990600" y="762000"/>
            <a:ext cx="1" cy="1219200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44" name="Straight Connector 17"/>
          <p:cNvSpPr/>
          <p:nvPr/>
        </p:nvSpPr>
        <p:spPr>
          <a:xfrm flipH="1">
            <a:off x="1752600" y="762000"/>
            <a:ext cx="1" cy="1219200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45" name="Straight Connector 18"/>
          <p:cNvSpPr/>
          <p:nvPr/>
        </p:nvSpPr>
        <p:spPr>
          <a:xfrm flipH="1">
            <a:off x="609600" y="762000"/>
            <a:ext cx="1" cy="1219200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599" y="12344400"/>
            <a:ext cx="5689601" cy="736601"/>
          </a:xfrm>
          <a:prstGeom prst="rect">
            <a:avLst/>
          </a:prstGeom>
        </p:spPr>
        <p:txBody>
          <a:bodyPr lIns="76200" tIns="76200" rIns="76200" bIns="76200"/>
          <a:lstStyle>
            <a:lvl1pPr algn="r" defTabSz="1828800">
              <a:defRPr sz="20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64530" y="3345363"/>
            <a:ext cx="10769600" cy="9536667"/>
          </a:xfrm>
        </p:spPr>
        <p:txBody>
          <a:bodyPr>
            <a:normAutofit/>
          </a:bodyPr>
          <a:lstStyle>
            <a:lvl1pPr>
              <a:defRPr sz="3333"/>
            </a:lvl1pPr>
            <a:lvl2pPr>
              <a:defRPr sz="3333"/>
            </a:lvl2pPr>
            <a:lvl3pPr>
              <a:defRPr sz="3333"/>
            </a:lvl3pPr>
            <a:lvl4pPr>
              <a:defRPr sz="3333"/>
            </a:lvl4pPr>
            <a:lvl5pPr>
              <a:defRPr sz="3333"/>
            </a:lvl5pPr>
            <a:lvl6pPr>
              <a:defRPr sz="4833"/>
            </a:lvl6pPr>
            <a:lvl7pPr>
              <a:defRPr sz="4833"/>
            </a:lvl7pPr>
            <a:lvl8pPr>
              <a:defRPr sz="4833"/>
            </a:lvl8pPr>
            <a:lvl9pPr>
              <a:defRPr sz="48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345363"/>
            <a:ext cx="10769600" cy="9536668"/>
          </a:xfrm>
        </p:spPr>
        <p:txBody>
          <a:bodyPr>
            <a:normAutofit/>
          </a:bodyPr>
          <a:lstStyle>
            <a:lvl1pPr>
              <a:defRPr sz="3333"/>
            </a:lvl1pPr>
            <a:lvl2pPr>
              <a:defRPr sz="3333"/>
            </a:lvl2pPr>
            <a:lvl3pPr>
              <a:defRPr sz="3333"/>
            </a:lvl3pPr>
            <a:lvl4pPr>
              <a:defRPr sz="3333"/>
            </a:lvl4pPr>
            <a:lvl5pPr>
              <a:defRPr sz="3333"/>
            </a:lvl5pPr>
            <a:lvl6pPr>
              <a:defRPr sz="4833"/>
            </a:lvl6pPr>
            <a:lvl7pPr>
              <a:defRPr sz="4833"/>
            </a:lvl7pPr>
            <a:lvl8pPr>
              <a:defRPr sz="4833"/>
            </a:lvl8pPr>
            <a:lvl9pPr>
              <a:defRPr sz="48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1219201" y="282223"/>
            <a:ext cx="20173245" cy="2286000"/>
          </a:xfrm>
          <a:prstGeom prst="rect">
            <a:avLst/>
          </a:prstGeom>
        </p:spPr>
        <p:txBody>
          <a:bodyPr vert="horz" lIns="146304" tIns="73152" rIns="146304" bIns="7315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36042" y="12882032"/>
            <a:ext cx="7721600" cy="730250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HelvNeue Light for IBM"/>
                <a:cs typeface="HelvNeue Light for IBM"/>
              </a:defRPr>
            </a:lvl1pPr>
          </a:lstStyle>
          <a:p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IBM Confidential</a:t>
            </a:r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22357643" y="12882032"/>
            <a:ext cx="1038578" cy="730250"/>
          </a:xfrm>
          <a:prstGeom prst="rect">
            <a:avLst/>
          </a:prstGeom>
        </p:spPr>
        <p:txBody>
          <a:bodyPr anchor="ctr"/>
          <a:lstStyle>
            <a:lvl1pPr algn="ct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Lubalin Book for IBM"/>
                <a:cs typeface="Lubalin Book for IBM"/>
              </a:defRPr>
            </a:lvl1pPr>
          </a:lstStyle>
          <a:p>
            <a:fld id="{73CDCACB-EE9F-064F-B9A5-01E4DF98082D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2353107" y="12975350"/>
            <a:ext cx="0" cy="57785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49266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02260" y="643811"/>
            <a:ext cx="1631293" cy="56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88030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vert="horz" lIns="0" tIns="45720" rIns="91440" bIns="45720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8136" y="2523066"/>
            <a:ext cx="22957368" cy="1034414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275378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| IBM CONFIDENTIAL"/>
          <p:cNvSpPr/>
          <p:nvPr/>
        </p:nvSpPr>
        <p:spPr>
          <a:xfrm>
            <a:off x="22041444" y="13262502"/>
            <a:ext cx="2009578" cy="18037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742815">
              <a:defRPr sz="1300" cap="all" spc="195">
                <a:solidFill>
                  <a:srgbClr val="57575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172" cap="all" spc="175" dirty="0">
                <a:solidFill>
                  <a:srgbClr val="57575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|</a:t>
            </a:r>
            <a:r>
              <a:rPr sz="1172" b="1" cap="all" spc="175" dirty="0">
                <a:solidFill>
                  <a:srgbClr val="57575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IBM </a:t>
            </a:r>
            <a:r>
              <a:rPr sz="1172" cap="all" spc="175" dirty="0">
                <a:solidFill>
                  <a:srgbClr val="575757"/>
                </a:solidFill>
                <a:latin typeface="Helvetica Neue Thin"/>
                <a:ea typeface="Helvetica Neue Thin"/>
                <a:cs typeface="Helvetica Neue Thin"/>
                <a:sym typeface="Helvetica Neue Thin"/>
              </a:rPr>
              <a:t>CONFIDENTIAL</a:t>
            </a:r>
          </a:p>
        </p:txBody>
      </p:sp>
      <p:sp>
        <p:nvSpPr>
          <p:cNvPr id="441" name="subtitle goes here"/>
          <p:cNvSpPr>
            <a:spLocks noGrp="1"/>
          </p:cNvSpPr>
          <p:nvPr>
            <p:ph type="body" sz="quarter" idx="13"/>
          </p:nvPr>
        </p:nvSpPr>
        <p:spPr>
          <a:xfrm>
            <a:off x="10209211" y="1344531"/>
            <a:ext cx="3965615" cy="276998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algn="ctr">
              <a:defRPr sz="1800" b="0" cap="all" spc="272">
                <a:solidFill>
                  <a:srgbClr val="A6A5A6"/>
                </a:solidFill>
              </a:defRPr>
            </a:lvl1pPr>
          </a:lstStyle>
          <a:p>
            <a:r>
              <a:t>subtitle goes here</a:t>
            </a:r>
          </a:p>
        </p:txBody>
      </p:sp>
      <p:sp>
        <p:nvSpPr>
          <p:cNvPr id="442" name="Title Here"/>
          <p:cNvSpPr>
            <a:spLocks noGrp="1"/>
          </p:cNvSpPr>
          <p:nvPr>
            <p:ph type="body" sz="quarter" idx="14"/>
          </p:nvPr>
        </p:nvSpPr>
        <p:spPr>
          <a:xfrm>
            <a:off x="10398792" y="278746"/>
            <a:ext cx="4465068" cy="923330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>
              <a:defRPr sz="6000" spc="239"/>
            </a:pPr>
            <a:r>
              <a:t>Title </a:t>
            </a:r>
            <a:r>
              <a:rPr b="0">
                <a:latin typeface="Helvetica Neue Thin"/>
                <a:ea typeface="Helvetica Neue Thin"/>
                <a:cs typeface="Helvetica Neue Thin"/>
                <a:sym typeface="Helvetica Neue Thin"/>
              </a:rPr>
              <a:t>Here</a:t>
            </a:r>
          </a:p>
        </p:txBody>
      </p:sp>
      <p:sp>
        <p:nvSpPr>
          <p:cNvPr id="8" name="Slide Number"/>
          <p:cNvSpPr>
            <a:spLocks noGrp="1"/>
          </p:cNvSpPr>
          <p:nvPr>
            <p:ph type="sldNum" sz="quarter" idx="2"/>
          </p:nvPr>
        </p:nvSpPr>
        <p:spPr>
          <a:xfrm>
            <a:off x="21799582" y="13260462"/>
            <a:ext cx="203750" cy="200057"/>
          </a:xfrm>
          <a:prstGeom prst="rect">
            <a:avLst/>
          </a:prstGeom>
        </p:spPr>
        <p:txBody>
          <a:bodyPr lIns="0" tIns="0" rIns="0" bIns="0"/>
          <a:lstStyle>
            <a:lvl1pPr>
              <a:defRPr sz="1172">
                <a:solidFill>
                  <a:srgbClr val="14A2EB"/>
                </a:solidFill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27864280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4199421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13807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77827" y="381001"/>
            <a:ext cx="23428323" cy="188322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Click to edit Master title style</a:t>
            </a:r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lumMod val="50000"/>
                    <a:lumOff val="50000"/>
                  </a:prstClr>
                </a:solidFill>
              </a:rPr>
              <a:t>© 2017 IBM Corporation  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6B988E-808A-43F9-9596-D7FF389A35B2}" type="slidenum"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549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Title Text"/>
          <p:cNvSpPr txBox="1">
            <a:spLocks noGrp="1"/>
          </p:cNvSpPr>
          <p:nvPr>
            <p:ph type="title"/>
          </p:nvPr>
        </p:nvSpPr>
        <p:spPr>
          <a:xfrm>
            <a:off x="18897600" y="3052351"/>
            <a:ext cx="4876800" cy="9328092"/>
          </a:xfrm>
          <a:prstGeom prst="rect">
            <a:avLst/>
          </a:prstGeom>
        </p:spPr>
        <p:txBody>
          <a:bodyPr/>
          <a:lstStyle>
            <a:lvl1pPr>
              <a:defRPr sz="6200" b="1"/>
            </a:lvl1pPr>
          </a:lstStyle>
          <a:p>
            <a:r>
              <a:t>Title Text</a:t>
            </a:r>
          </a:p>
        </p:txBody>
      </p:sp>
      <p:sp>
        <p:nvSpPr>
          <p:cNvPr id="555" name="Straight Connector 10"/>
          <p:cNvSpPr/>
          <p:nvPr/>
        </p:nvSpPr>
        <p:spPr>
          <a:xfrm flipH="1">
            <a:off x="4563290" y="601133"/>
            <a:ext cx="1" cy="12513734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56" name="Straight Connector 13"/>
          <p:cNvSpPr/>
          <p:nvPr/>
        </p:nvSpPr>
        <p:spPr>
          <a:xfrm flipH="1">
            <a:off x="2310675" y="601133"/>
            <a:ext cx="1" cy="12513734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57" name="Straight Connector 15"/>
          <p:cNvSpPr/>
          <p:nvPr/>
        </p:nvSpPr>
        <p:spPr>
          <a:xfrm flipH="1">
            <a:off x="1195978" y="601133"/>
            <a:ext cx="1" cy="12513734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58" name="Straight Connector 16"/>
          <p:cNvSpPr/>
          <p:nvPr/>
        </p:nvSpPr>
        <p:spPr>
          <a:xfrm flipH="1">
            <a:off x="609599" y="601133"/>
            <a:ext cx="2" cy="12513734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59" name="Straight Connector 17"/>
          <p:cNvSpPr/>
          <p:nvPr/>
        </p:nvSpPr>
        <p:spPr>
          <a:xfrm flipH="1">
            <a:off x="9253085" y="601133"/>
            <a:ext cx="1" cy="12513734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60" name="Straight Connector 18"/>
          <p:cNvSpPr/>
          <p:nvPr/>
        </p:nvSpPr>
        <p:spPr>
          <a:xfrm flipH="1">
            <a:off x="18276389" y="601133"/>
            <a:ext cx="1" cy="12513734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pic>
        <p:nvPicPr>
          <p:cNvPr id="561" name="Picture 11" descr="Picture 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388235" y="88536"/>
            <a:ext cx="3551708" cy="1414273"/>
          </a:xfrm>
          <a:prstGeom prst="rect">
            <a:avLst/>
          </a:prstGeom>
          <a:ln w="12700">
            <a:miter lim="400000"/>
          </a:ln>
        </p:spPr>
      </p:pic>
      <p:sp>
        <p:nvSpPr>
          <p:cNvPr id="5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599" y="12344400"/>
            <a:ext cx="5689601" cy="736601"/>
          </a:xfrm>
          <a:prstGeom prst="rect">
            <a:avLst/>
          </a:prstGeom>
        </p:spPr>
        <p:txBody>
          <a:bodyPr lIns="76200" tIns="76200" rIns="76200" bIns="76200"/>
          <a:lstStyle>
            <a:lvl1pPr algn="r" defTabSz="1828800">
              <a:defRPr sz="20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 Layou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Picture 11" descr="Picture 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20824" y="12710278"/>
            <a:ext cx="951621" cy="384269"/>
          </a:xfrm>
          <a:prstGeom prst="rect">
            <a:avLst/>
          </a:prstGeom>
          <a:ln w="12700">
            <a:miter lim="400000"/>
          </a:ln>
        </p:spPr>
      </p:pic>
      <p:pic>
        <p:nvPicPr>
          <p:cNvPr id="570" name="Picture 10" descr="Pictur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388235" y="88538"/>
            <a:ext cx="3551708" cy="1414271"/>
          </a:xfrm>
          <a:prstGeom prst="rect">
            <a:avLst/>
          </a:prstGeom>
          <a:ln w="12700">
            <a:miter lim="400000"/>
          </a:ln>
        </p:spPr>
      </p:pic>
      <p:sp>
        <p:nvSpPr>
          <p:cNvPr id="571" name="Title Text"/>
          <p:cNvSpPr txBox="1">
            <a:spLocks noGrp="1"/>
          </p:cNvSpPr>
          <p:nvPr>
            <p:ph type="title"/>
          </p:nvPr>
        </p:nvSpPr>
        <p:spPr>
          <a:xfrm>
            <a:off x="18897600" y="3052351"/>
            <a:ext cx="4876800" cy="9326882"/>
          </a:xfrm>
          <a:prstGeom prst="rect">
            <a:avLst/>
          </a:prstGeom>
        </p:spPr>
        <p:txBody>
          <a:bodyPr/>
          <a:lstStyle>
            <a:lvl1pPr>
              <a:defRPr sz="6200" b="1"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572" name="Straight Connector 3"/>
          <p:cNvSpPr/>
          <p:nvPr/>
        </p:nvSpPr>
        <p:spPr>
          <a:xfrm flipH="1">
            <a:off x="4563290" y="601133"/>
            <a:ext cx="1" cy="12513734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73" name="Straight Connector 4"/>
          <p:cNvSpPr/>
          <p:nvPr/>
        </p:nvSpPr>
        <p:spPr>
          <a:xfrm flipH="1">
            <a:off x="2310675" y="601133"/>
            <a:ext cx="1" cy="12513734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74" name="Straight Connector 5"/>
          <p:cNvSpPr/>
          <p:nvPr/>
        </p:nvSpPr>
        <p:spPr>
          <a:xfrm flipH="1">
            <a:off x="1195978" y="601133"/>
            <a:ext cx="1" cy="12513734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75" name="Straight Connector 6"/>
          <p:cNvSpPr/>
          <p:nvPr/>
        </p:nvSpPr>
        <p:spPr>
          <a:xfrm flipH="1">
            <a:off x="609599" y="601133"/>
            <a:ext cx="2" cy="12513734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76" name="Straight Connector 7"/>
          <p:cNvSpPr/>
          <p:nvPr/>
        </p:nvSpPr>
        <p:spPr>
          <a:xfrm flipH="1">
            <a:off x="9253085" y="601133"/>
            <a:ext cx="1" cy="12513734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77" name="Straight Connector 8"/>
          <p:cNvSpPr/>
          <p:nvPr/>
        </p:nvSpPr>
        <p:spPr>
          <a:xfrm flipH="1">
            <a:off x="18276389" y="601133"/>
            <a:ext cx="1" cy="12513734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599" y="12344400"/>
            <a:ext cx="5689601" cy="736601"/>
          </a:xfrm>
          <a:prstGeom prst="rect">
            <a:avLst/>
          </a:prstGeom>
        </p:spPr>
        <p:txBody>
          <a:bodyPr lIns="76200" tIns="76200" rIns="76200" bIns="76200"/>
          <a:lstStyle>
            <a:lvl1pPr algn="r" defTabSz="1828800">
              <a:defRPr sz="20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Picture Placeholder 4"/>
          <p:cNvSpPr>
            <a:spLocks noGrp="1"/>
          </p:cNvSpPr>
          <p:nvPr>
            <p:ph type="pic" idx="13"/>
          </p:nvPr>
        </p:nvSpPr>
        <p:spPr>
          <a:xfrm>
            <a:off x="12192000" y="0"/>
            <a:ext cx="12192000" cy="1371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86" name="Title Text"/>
          <p:cNvSpPr txBox="1">
            <a:spLocks noGrp="1"/>
          </p:cNvSpPr>
          <p:nvPr>
            <p:ph type="title"/>
          </p:nvPr>
        </p:nvSpPr>
        <p:spPr>
          <a:xfrm>
            <a:off x="762000" y="1143000"/>
            <a:ext cx="11049001" cy="8763001"/>
          </a:xfrm>
          <a:prstGeom prst="rect">
            <a:avLst/>
          </a:prstGeom>
        </p:spPr>
        <p:txBody>
          <a:bodyPr/>
          <a:lstStyle>
            <a:lvl1pPr>
              <a:defRPr sz="9000" b="1"/>
            </a:lvl1pPr>
          </a:lstStyle>
          <a:p>
            <a:r>
              <a:t>Title Text</a:t>
            </a:r>
          </a:p>
        </p:txBody>
      </p:sp>
      <p:pic>
        <p:nvPicPr>
          <p:cNvPr id="587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78039" y="13030224"/>
            <a:ext cx="943531" cy="381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90" name="Group 19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588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589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591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5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2.xml"/><Relationship Id="rId14" Type="http://schemas.openxmlformats.org/officeDocument/2006/relationships/theme" Target="../theme/theme2.xml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9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9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66.xml"/><Relationship Id="rId15" Type="http://schemas.openxmlformats.org/officeDocument/2006/relationships/theme" Target="../theme/theme3.xml"/><Relationship Id="rId1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9.xml"/><Relationship Id="rId8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463"/>
          <p:cNvGrpSpPr/>
          <p:nvPr/>
        </p:nvGrpSpPr>
        <p:grpSpPr>
          <a:xfrm>
            <a:off x="4233" y="-4237"/>
            <a:ext cx="24384001" cy="13716001"/>
            <a:chOff x="0" y="0"/>
            <a:chExt cx="24384000" cy="13716000"/>
          </a:xfrm>
        </p:grpSpPr>
        <p:sp>
          <p:nvSpPr>
            <p:cNvPr id="2" name="Straight Connector 464"/>
            <p:cNvSpPr/>
            <p:nvPr/>
          </p:nvSpPr>
          <p:spPr>
            <a:xfrm>
              <a:off x="762000" y="761999"/>
              <a:ext cx="22860000" cy="1"/>
            </a:xfrm>
            <a:prstGeom prst="line">
              <a:avLst/>
            </a:prstGeom>
            <a:noFill/>
            <a:ln w="3175" cap="flat">
              <a:solidFill>
                <a:srgbClr val="808080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3" name="Straight Connector 465"/>
            <p:cNvSpPr/>
            <p:nvPr/>
          </p:nvSpPr>
          <p:spPr>
            <a:xfrm flipV="1">
              <a:off x="761999" y="762000"/>
              <a:ext cx="2" cy="12192000"/>
            </a:xfrm>
            <a:prstGeom prst="line">
              <a:avLst/>
            </a:prstGeom>
            <a:noFill/>
            <a:ln w="3175" cap="flat">
              <a:solidFill>
                <a:srgbClr val="808080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4" name="Straight Connector 466"/>
            <p:cNvSpPr/>
            <p:nvPr/>
          </p:nvSpPr>
          <p:spPr>
            <a:xfrm flipV="1">
              <a:off x="23622000" y="762000"/>
              <a:ext cx="0" cy="12192000"/>
            </a:xfrm>
            <a:prstGeom prst="line">
              <a:avLst/>
            </a:prstGeom>
            <a:noFill/>
            <a:ln w="3175" cap="flat">
              <a:solidFill>
                <a:srgbClr val="808080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5" name="Straight Connector 467"/>
            <p:cNvSpPr/>
            <p:nvPr/>
          </p:nvSpPr>
          <p:spPr>
            <a:xfrm>
              <a:off x="762000" y="12954000"/>
              <a:ext cx="22860000" cy="0"/>
            </a:xfrm>
            <a:prstGeom prst="line">
              <a:avLst/>
            </a:prstGeom>
            <a:noFill/>
            <a:ln w="3175" cap="flat">
              <a:solidFill>
                <a:srgbClr val="808080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6" name="Straight Connector 468"/>
            <p:cNvSpPr/>
            <p:nvPr/>
          </p:nvSpPr>
          <p:spPr>
            <a:xfrm>
              <a:off x="0" y="6858000"/>
              <a:ext cx="24384000" cy="0"/>
            </a:xfrm>
            <a:prstGeom prst="line">
              <a:avLst/>
            </a:prstGeom>
            <a:noFill/>
            <a:ln w="3175" cap="flat">
              <a:solidFill>
                <a:schemeClr val="accent4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7" name="Straight Connector 469"/>
            <p:cNvSpPr/>
            <p:nvPr/>
          </p:nvSpPr>
          <p:spPr>
            <a:xfrm>
              <a:off x="0" y="3429000"/>
              <a:ext cx="24384000" cy="0"/>
            </a:xfrm>
            <a:prstGeom prst="line">
              <a:avLst/>
            </a:prstGeom>
            <a:noFill/>
            <a:ln w="3175" cap="flat">
              <a:solidFill>
                <a:schemeClr val="accent4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8" name="Straight Connector 470"/>
            <p:cNvSpPr/>
            <p:nvPr/>
          </p:nvSpPr>
          <p:spPr>
            <a:xfrm>
              <a:off x="0" y="10287000"/>
              <a:ext cx="24384000" cy="0"/>
            </a:xfrm>
            <a:prstGeom prst="line">
              <a:avLst/>
            </a:prstGeom>
            <a:noFill/>
            <a:ln w="3175" cap="flat">
              <a:solidFill>
                <a:schemeClr val="accent4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9" name="Straight Connector 471"/>
            <p:cNvSpPr/>
            <p:nvPr/>
          </p:nvSpPr>
          <p:spPr>
            <a:xfrm flipV="1">
              <a:off x="12191999" y="0"/>
              <a:ext cx="1" cy="13716000"/>
            </a:xfrm>
            <a:prstGeom prst="line">
              <a:avLst/>
            </a:prstGeom>
            <a:noFill/>
            <a:ln w="3175" cap="flat">
              <a:solidFill>
                <a:schemeClr val="accent4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10" name="Straight Connector 472"/>
            <p:cNvSpPr/>
            <p:nvPr/>
          </p:nvSpPr>
          <p:spPr>
            <a:xfrm flipV="1">
              <a:off x="6095999" y="0"/>
              <a:ext cx="1" cy="13715493"/>
            </a:xfrm>
            <a:prstGeom prst="line">
              <a:avLst/>
            </a:prstGeom>
            <a:noFill/>
            <a:ln w="3175" cap="flat">
              <a:solidFill>
                <a:schemeClr val="accent4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11" name="Straight Connector 473"/>
            <p:cNvSpPr/>
            <p:nvPr/>
          </p:nvSpPr>
          <p:spPr>
            <a:xfrm flipV="1">
              <a:off x="18288000" y="0"/>
              <a:ext cx="0" cy="13716000"/>
            </a:xfrm>
            <a:prstGeom prst="line">
              <a:avLst/>
            </a:prstGeom>
            <a:noFill/>
            <a:ln w="3175" cap="flat">
              <a:solidFill>
                <a:schemeClr val="accent4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3" name="Rectangle 6"/>
          <p:cNvSpPr/>
          <p:nvPr/>
        </p:nvSpPr>
        <p:spPr>
          <a:xfrm>
            <a:off x="12181415" y="1534963"/>
            <a:ext cx="21168" cy="359074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" name="Straight Connector 7"/>
          <p:cNvSpPr/>
          <p:nvPr/>
        </p:nvSpPr>
        <p:spPr>
          <a:xfrm flipV="1">
            <a:off x="3810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5" name="Straight Connector 8"/>
          <p:cNvSpPr/>
          <p:nvPr/>
        </p:nvSpPr>
        <p:spPr>
          <a:xfrm flipV="1">
            <a:off x="914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6" name="Straight Connector 9"/>
          <p:cNvSpPr/>
          <p:nvPr/>
        </p:nvSpPr>
        <p:spPr>
          <a:xfrm flipV="1">
            <a:off x="1066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7" name="Straight Connector 10"/>
          <p:cNvSpPr/>
          <p:nvPr/>
        </p:nvSpPr>
        <p:spPr>
          <a:xfrm flipV="1">
            <a:off x="1219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8" name="Straight Connector 11"/>
          <p:cNvSpPr/>
          <p:nvPr/>
        </p:nvSpPr>
        <p:spPr>
          <a:xfrm flipV="1">
            <a:off x="1371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9" name="Straight Connector 12"/>
          <p:cNvSpPr/>
          <p:nvPr/>
        </p:nvSpPr>
        <p:spPr>
          <a:xfrm flipV="1">
            <a:off x="1676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0" name="Straight Connector 13"/>
          <p:cNvSpPr/>
          <p:nvPr/>
        </p:nvSpPr>
        <p:spPr>
          <a:xfrm flipV="1">
            <a:off x="1828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1" name="Straight Connector 14"/>
          <p:cNvSpPr/>
          <p:nvPr/>
        </p:nvSpPr>
        <p:spPr>
          <a:xfrm flipV="1">
            <a:off x="1981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2" name="Straight Connector 15"/>
          <p:cNvSpPr/>
          <p:nvPr/>
        </p:nvSpPr>
        <p:spPr>
          <a:xfrm flipV="1">
            <a:off x="2133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3" name="Straight Connector 16"/>
          <p:cNvSpPr/>
          <p:nvPr/>
        </p:nvSpPr>
        <p:spPr>
          <a:xfrm flipV="1">
            <a:off x="2438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4" name="Straight Connector 17"/>
          <p:cNvSpPr/>
          <p:nvPr/>
        </p:nvSpPr>
        <p:spPr>
          <a:xfrm flipV="1">
            <a:off x="2590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5" name="Straight Connector 18"/>
          <p:cNvSpPr/>
          <p:nvPr/>
        </p:nvSpPr>
        <p:spPr>
          <a:xfrm flipV="1">
            <a:off x="2743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6" name="Straight Connector 19"/>
          <p:cNvSpPr/>
          <p:nvPr/>
        </p:nvSpPr>
        <p:spPr>
          <a:xfrm flipV="1">
            <a:off x="2895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7" name="Straight Connector 20"/>
          <p:cNvSpPr/>
          <p:nvPr/>
        </p:nvSpPr>
        <p:spPr>
          <a:xfrm flipV="1">
            <a:off x="1524000" y="-3"/>
            <a:ext cx="1" cy="1371600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8" name="Straight Connector 21"/>
          <p:cNvSpPr/>
          <p:nvPr/>
        </p:nvSpPr>
        <p:spPr>
          <a:xfrm flipV="1">
            <a:off x="2286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9" name="Straight Connector 22"/>
          <p:cNvSpPr/>
          <p:nvPr/>
        </p:nvSpPr>
        <p:spPr>
          <a:xfrm flipV="1">
            <a:off x="3048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0" name="Straight Connector 23"/>
          <p:cNvSpPr/>
          <p:nvPr/>
        </p:nvSpPr>
        <p:spPr>
          <a:xfrm flipV="1">
            <a:off x="4572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1" name="Straight Connector 24"/>
          <p:cNvSpPr/>
          <p:nvPr/>
        </p:nvSpPr>
        <p:spPr>
          <a:xfrm flipV="1">
            <a:off x="5334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2" name="Straight Connector 25"/>
          <p:cNvSpPr/>
          <p:nvPr/>
        </p:nvSpPr>
        <p:spPr>
          <a:xfrm flipV="1">
            <a:off x="3200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3" name="Straight Connector 26"/>
          <p:cNvSpPr/>
          <p:nvPr/>
        </p:nvSpPr>
        <p:spPr>
          <a:xfrm flipV="1">
            <a:off x="3352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4" name="Straight Connector 27"/>
          <p:cNvSpPr/>
          <p:nvPr/>
        </p:nvSpPr>
        <p:spPr>
          <a:xfrm flipV="1">
            <a:off x="3505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5" name="Straight Connector 28"/>
          <p:cNvSpPr/>
          <p:nvPr/>
        </p:nvSpPr>
        <p:spPr>
          <a:xfrm flipV="1">
            <a:off x="3657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6" name="Straight Connector 29"/>
          <p:cNvSpPr/>
          <p:nvPr/>
        </p:nvSpPr>
        <p:spPr>
          <a:xfrm flipV="1">
            <a:off x="3962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7" name="Straight Connector 30"/>
          <p:cNvSpPr/>
          <p:nvPr/>
        </p:nvSpPr>
        <p:spPr>
          <a:xfrm flipV="1">
            <a:off x="4114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8" name="Straight Connector 31"/>
          <p:cNvSpPr/>
          <p:nvPr/>
        </p:nvSpPr>
        <p:spPr>
          <a:xfrm flipV="1">
            <a:off x="4267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9" name="Straight Connector 32"/>
          <p:cNvSpPr/>
          <p:nvPr/>
        </p:nvSpPr>
        <p:spPr>
          <a:xfrm flipV="1">
            <a:off x="4419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0" name="Straight Connector 33"/>
          <p:cNvSpPr/>
          <p:nvPr/>
        </p:nvSpPr>
        <p:spPr>
          <a:xfrm flipV="1">
            <a:off x="4724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1" name="Straight Connector 34"/>
          <p:cNvSpPr/>
          <p:nvPr/>
        </p:nvSpPr>
        <p:spPr>
          <a:xfrm flipV="1">
            <a:off x="4876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2" name="Straight Connector 35"/>
          <p:cNvSpPr/>
          <p:nvPr/>
        </p:nvSpPr>
        <p:spPr>
          <a:xfrm flipV="1">
            <a:off x="5029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3" name="Straight Connector 36"/>
          <p:cNvSpPr/>
          <p:nvPr/>
        </p:nvSpPr>
        <p:spPr>
          <a:xfrm flipV="1">
            <a:off x="5181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4" name="Straight Connector 37"/>
          <p:cNvSpPr/>
          <p:nvPr/>
        </p:nvSpPr>
        <p:spPr>
          <a:xfrm flipV="1">
            <a:off x="5486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5" name="Straight Connector 38"/>
          <p:cNvSpPr/>
          <p:nvPr/>
        </p:nvSpPr>
        <p:spPr>
          <a:xfrm flipV="1">
            <a:off x="5638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6" name="Straight Connector 39"/>
          <p:cNvSpPr/>
          <p:nvPr/>
        </p:nvSpPr>
        <p:spPr>
          <a:xfrm flipV="1">
            <a:off x="5791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7" name="Straight Connector 40"/>
          <p:cNvSpPr/>
          <p:nvPr/>
        </p:nvSpPr>
        <p:spPr>
          <a:xfrm flipV="1">
            <a:off x="5943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8" name="Straight Connector 41"/>
          <p:cNvSpPr/>
          <p:nvPr/>
        </p:nvSpPr>
        <p:spPr>
          <a:xfrm flipV="1">
            <a:off x="6248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9" name="Straight Connector 42"/>
          <p:cNvSpPr/>
          <p:nvPr/>
        </p:nvSpPr>
        <p:spPr>
          <a:xfrm flipV="1">
            <a:off x="6400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0" name="Straight Connector 43"/>
          <p:cNvSpPr/>
          <p:nvPr/>
        </p:nvSpPr>
        <p:spPr>
          <a:xfrm flipV="1">
            <a:off x="6553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1" name="Straight Connector 44"/>
          <p:cNvSpPr/>
          <p:nvPr/>
        </p:nvSpPr>
        <p:spPr>
          <a:xfrm flipV="1">
            <a:off x="6705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2" name="Straight Connector 45"/>
          <p:cNvSpPr/>
          <p:nvPr/>
        </p:nvSpPr>
        <p:spPr>
          <a:xfrm flipV="1">
            <a:off x="6858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3" name="Straight Connector 46"/>
          <p:cNvSpPr/>
          <p:nvPr/>
        </p:nvSpPr>
        <p:spPr>
          <a:xfrm flipV="1">
            <a:off x="7010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4" name="Straight Connector 47"/>
          <p:cNvSpPr/>
          <p:nvPr/>
        </p:nvSpPr>
        <p:spPr>
          <a:xfrm flipV="1">
            <a:off x="7162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5" name="Straight Connector 48"/>
          <p:cNvSpPr/>
          <p:nvPr/>
        </p:nvSpPr>
        <p:spPr>
          <a:xfrm flipV="1">
            <a:off x="7315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6" name="Straight Connector 49"/>
          <p:cNvSpPr/>
          <p:nvPr/>
        </p:nvSpPr>
        <p:spPr>
          <a:xfrm flipV="1">
            <a:off x="7467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7" name="Straight Connector 50"/>
          <p:cNvSpPr/>
          <p:nvPr/>
        </p:nvSpPr>
        <p:spPr>
          <a:xfrm flipV="1">
            <a:off x="7620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8" name="Straight Connector 51"/>
          <p:cNvSpPr/>
          <p:nvPr/>
        </p:nvSpPr>
        <p:spPr>
          <a:xfrm flipV="1">
            <a:off x="7772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59" name="Straight Connector 52"/>
          <p:cNvSpPr/>
          <p:nvPr/>
        </p:nvSpPr>
        <p:spPr>
          <a:xfrm flipV="1">
            <a:off x="7924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60" name="Straight Connector 53"/>
          <p:cNvSpPr/>
          <p:nvPr/>
        </p:nvSpPr>
        <p:spPr>
          <a:xfrm flipV="1">
            <a:off x="8077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61" name="Straight Connector 54"/>
          <p:cNvSpPr/>
          <p:nvPr/>
        </p:nvSpPr>
        <p:spPr>
          <a:xfrm flipV="1">
            <a:off x="8229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62" name="Straight Connector 55"/>
          <p:cNvSpPr/>
          <p:nvPr/>
        </p:nvSpPr>
        <p:spPr>
          <a:xfrm flipV="1">
            <a:off x="8382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63" name="Straight Connector 56"/>
          <p:cNvSpPr/>
          <p:nvPr/>
        </p:nvSpPr>
        <p:spPr>
          <a:xfrm flipV="1">
            <a:off x="8534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64" name="Straight Connector 57"/>
          <p:cNvSpPr/>
          <p:nvPr/>
        </p:nvSpPr>
        <p:spPr>
          <a:xfrm flipV="1">
            <a:off x="8686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65" name="Straight Connector 58"/>
          <p:cNvSpPr/>
          <p:nvPr/>
        </p:nvSpPr>
        <p:spPr>
          <a:xfrm flipV="1">
            <a:off x="8839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66" name="Straight Connector 59"/>
          <p:cNvSpPr/>
          <p:nvPr/>
        </p:nvSpPr>
        <p:spPr>
          <a:xfrm flipV="1">
            <a:off x="8991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67" name="Straight Connector 60"/>
          <p:cNvSpPr/>
          <p:nvPr/>
        </p:nvSpPr>
        <p:spPr>
          <a:xfrm flipV="1">
            <a:off x="9144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68" name="Straight Connector 61"/>
          <p:cNvSpPr/>
          <p:nvPr/>
        </p:nvSpPr>
        <p:spPr>
          <a:xfrm flipV="1">
            <a:off x="9296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69" name="Straight Connector 62"/>
          <p:cNvSpPr/>
          <p:nvPr/>
        </p:nvSpPr>
        <p:spPr>
          <a:xfrm flipV="1">
            <a:off x="9448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70" name="Straight Connector 63"/>
          <p:cNvSpPr/>
          <p:nvPr/>
        </p:nvSpPr>
        <p:spPr>
          <a:xfrm flipV="1">
            <a:off x="9601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71" name="Straight Connector 64"/>
          <p:cNvSpPr/>
          <p:nvPr/>
        </p:nvSpPr>
        <p:spPr>
          <a:xfrm flipV="1">
            <a:off x="9753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72" name="Straight Connector 65"/>
          <p:cNvSpPr/>
          <p:nvPr/>
        </p:nvSpPr>
        <p:spPr>
          <a:xfrm flipV="1">
            <a:off x="9906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73" name="Straight Connector 66"/>
          <p:cNvSpPr/>
          <p:nvPr/>
        </p:nvSpPr>
        <p:spPr>
          <a:xfrm flipV="1">
            <a:off x="10058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74" name="Straight Connector 67"/>
          <p:cNvSpPr/>
          <p:nvPr/>
        </p:nvSpPr>
        <p:spPr>
          <a:xfrm flipV="1">
            <a:off x="10210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75" name="Straight Connector 68"/>
          <p:cNvSpPr/>
          <p:nvPr/>
        </p:nvSpPr>
        <p:spPr>
          <a:xfrm flipV="1">
            <a:off x="10363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76" name="Straight Connector 69"/>
          <p:cNvSpPr/>
          <p:nvPr/>
        </p:nvSpPr>
        <p:spPr>
          <a:xfrm flipV="1">
            <a:off x="10515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77" name="Straight Connector 70"/>
          <p:cNvSpPr/>
          <p:nvPr/>
        </p:nvSpPr>
        <p:spPr>
          <a:xfrm flipV="1">
            <a:off x="10668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78" name="Straight Connector 71"/>
          <p:cNvSpPr/>
          <p:nvPr/>
        </p:nvSpPr>
        <p:spPr>
          <a:xfrm flipV="1">
            <a:off x="10820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79" name="Straight Connector 72"/>
          <p:cNvSpPr/>
          <p:nvPr/>
        </p:nvSpPr>
        <p:spPr>
          <a:xfrm flipV="1">
            <a:off x="10972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80" name="Straight Connector 73"/>
          <p:cNvSpPr/>
          <p:nvPr/>
        </p:nvSpPr>
        <p:spPr>
          <a:xfrm flipV="1">
            <a:off x="11125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81" name="Straight Connector 74"/>
          <p:cNvSpPr/>
          <p:nvPr/>
        </p:nvSpPr>
        <p:spPr>
          <a:xfrm flipV="1">
            <a:off x="11277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82" name="Straight Connector 75"/>
          <p:cNvSpPr/>
          <p:nvPr/>
        </p:nvSpPr>
        <p:spPr>
          <a:xfrm flipV="1">
            <a:off x="11430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83" name="Straight Connector 76"/>
          <p:cNvSpPr/>
          <p:nvPr/>
        </p:nvSpPr>
        <p:spPr>
          <a:xfrm flipV="1">
            <a:off x="11582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84" name="Straight Connector 77"/>
          <p:cNvSpPr/>
          <p:nvPr/>
        </p:nvSpPr>
        <p:spPr>
          <a:xfrm flipV="1">
            <a:off x="11734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85" name="Straight Connector 78"/>
          <p:cNvSpPr/>
          <p:nvPr/>
        </p:nvSpPr>
        <p:spPr>
          <a:xfrm flipV="1">
            <a:off x="11887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86" name="Straight Connector 79"/>
          <p:cNvSpPr/>
          <p:nvPr/>
        </p:nvSpPr>
        <p:spPr>
          <a:xfrm flipV="1">
            <a:off x="12039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87" name="Straight Connector 80"/>
          <p:cNvSpPr/>
          <p:nvPr/>
        </p:nvSpPr>
        <p:spPr>
          <a:xfrm flipV="1">
            <a:off x="12344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88" name="Straight Connector 81"/>
          <p:cNvSpPr/>
          <p:nvPr/>
        </p:nvSpPr>
        <p:spPr>
          <a:xfrm flipV="1">
            <a:off x="12496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89" name="Straight Connector 82"/>
          <p:cNvSpPr/>
          <p:nvPr/>
        </p:nvSpPr>
        <p:spPr>
          <a:xfrm flipV="1">
            <a:off x="12649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90" name="Straight Connector 83"/>
          <p:cNvSpPr/>
          <p:nvPr/>
        </p:nvSpPr>
        <p:spPr>
          <a:xfrm flipV="1">
            <a:off x="12801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91" name="Straight Connector 84"/>
          <p:cNvSpPr/>
          <p:nvPr/>
        </p:nvSpPr>
        <p:spPr>
          <a:xfrm flipV="1">
            <a:off x="12954000" y="0"/>
            <a:ext cx="1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92" name="Straight Connector 85"/>
          <p:cNvSpPr/>
          <p:nvPr/>
        </p:nvSpPr>
        <p:spPr>
          <a:xfrm flipV="1">
            <a:off x="13106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93" name="Straight Connector 86"/>
          <p:cNvSpPr/>
          <p:nvPr/>
        </p:nvSpPr>
        <p:spPr>
          <a:xfrm flipV="1">
            <a:off x="13258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94" name="Straight Connector 87"/>
          <p:cNvSpPr/>
          <p:nvPr/>
        </p:nvSpPr>
        <p:spPr>
          <a:xfrm flipV="1">
            <a:off x="13411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95" name="Straight Connector 88"/>
          <p:cNvSpPr/>
          <p:nvPr/>
        </p:nvSpPr>
        <p:spPr>
          <a:xfrm flipV="1">
            <a:off x="13563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96" name="Straight Connector 89"/>
          <p:cNvSpPr/>
          <p:nvPr/>
        </p:nvSpPr>
        <p:spPr>
          <a:xfrm flipV="1">
            <a:off x="13716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97" name="Straight Connector 90"/>
          <p:cNvSpPr/>
          <p:nvPr/>
        </p:nvSpPr>
        <p:spPr>
          <a:xfrm flipV="1">
            <a:off x="13868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98" name="Straight Connector 91"/>
          <p:cNvSpPr/>
          <p:nvPr/>
        </p:nvSpPr>
        <p:spPr>
          <a:xfrm flipV="1">
            <a:off x="14020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99" name="Straight Connector 92"/>
          <p:cNvSpPr/>
          <p:nvPr/>
        </p:nvSpPr>
        <p:spPr>
          <a:xfrm flipV="1">
            <a:off x="14173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00" name="Straight Connector 93"/>
          <p:cNvSpPr/>
          <p:nvPr/>
        </p:nvSpPr>
        <p:spPr>
          <a:xfrm flipV="1">
            <a:off x="14325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01" name="Straight Connector 94"/>
          <p:cNvSpPr/>
          <p:nvPr/>
        </p:nvSpPr>
        <p:spPr>
          <a:xfrm flipV="1">
            <a:off x="14478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02" name="Straight Connector 95"/>
          <p:cNvSpPr/>
          <p:nvPr/>
        </p:nvSpPr>
        <p:spPr>
          <a:xfrm flipV="1">
            <a:off x="14630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03" name="Straight Connector 96"/>
          <p:cNvSpPr/>
          <p:nvPr/>
        </p:nvSpPr>
        <p:spPr>
          <a:xfrm flipV="1">
            <a:off x="14782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04" name="Straight Connector 97"/>
          <p:cNvSpPr/>
          <p:nvPr/>
        </p:nvSpPr>
        <p:spPr>
          <a:xfrm flipV="1">
            <a:off x="14935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05" name="Straight Connector 98"/>
          <p:cNvSpPr/>
          <p:nvPr/>
        </p:nvSpPr>
        <p:spPr>
          <a:xfrm flipV="1">
            <a:off x="15087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06" name="Straight Connector 99"/>
          <p:cNvSpPr/>
          <p:nvPr/>
        </p:nvSpPr>
        <p:spPr>
          <a:xfrm flipV="1">
            <a:off x="15240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07" name="Straight Connector 100"/>
          <p:cNvSpPr/>
          <p:nvPr/>
        </p:nvSpPr>
        <p:spPr>
          <a:xfrm flipV="1">
            <a:off x="15392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08" name="Straight Connector 101"/>
          <p:cNvSpPr/>
          <p:nvPr/>
        </p:nvSpPr>
        <p:spPr>
          <a:xfrm flipV="1">
            <a:off x="15544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09" name="Straight Connector 102"/>
          <p:cNvSpPr/>
          <p:nvPr/>
        </p:nvSpPr>
        <p:spPr>
          <a:xfrm flipV="1">
            <a:off x="15697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0" name="Straight Connector 103"/>
          <p:cNvSpPr/>
          <p:nvPr/>
        </p:nvSpPr>
        <p:spPr>
          <a:xfrm flipV="1">
            <a:off x="15849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1" name="Straight Connector 104"/>
          <p:cNvSpPr/>
          <p:nvPr/>
        </p:nvSpPr>
        <p:spPr>
          <a:xfrm flipV="1">
            <a:off x="16002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2" name="Straight Connector 105"/>
          <p:cNvSpPr/>
          <p:nvPr/>
        </p:nvSpPr>
        <p:spPr>
          <a:xfrm flipV="1">
            <a:off x="16154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3" name="Straight Connector 106"/>
          <p:cNvSpPr/>
          <p:nvPr/>
        </p:nvSpPr>
        <p:spPr>
          <a:xfrm flipV="1">
            <a:off x="16306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4" name="Straight Connector 107"/>
          <p:cNvSpPr/>
          <p:nvPr/>
        </p:nvSpPr>
        <p:spPr>
          <a:xfrm flipV="1">
            <a:off x="16459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5" name="Straight Connector 108"/>
          <p:cNvSpPr/>
          <p:nvPr/>
        </p:nvSpPr>
        <p:spPr>
          <a:xfrm flipV="1">
            <a:off x="16611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6" name="Straight Connector 109"/>
          <p:cNvSpPr/>
          <p:nvPr/>
        </p:nvSpPr>
        <p:spPr>
          <a:xfrm flipV="1">
            <a:off x="16764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7" name="Straight Connector 110"/>
          <p:cNvSpPr/>
          <p:nvPr/>
        </p:nvSpPr>
        <p:spPr>
          <a:xfrm flipV="1">
            <a:off x="16916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8" name="Straight Connector 111"/>
          <p:cNvSpPr/>
          <p:nvPr/>
        </p:nvSpPr>
        <p:spPr>
          <a:xfrm flipV="1">
            <a:off x="17068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19" name="Straight Connector 112"/>
          <p:cNvSpPr/>
          <p:nvPr/>
        </p:nvSpPr>
        <p:spPr>
          <a:xfrm flipV="1">
            <a:off x="17221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20" name="Straight Connector 113"/>
          <p:cNvSpPr/>
          <p:nvPr/>
        </p:nvSpPr>
        <p:spPr>
          <a:xfrm flipV="1">
            <a:off x="17373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21" name="Straight Connector 114"/>
          <p:cNvSpPr/>
          <p:nvPr/>
        </p:nvSpPr>
        <p:spPr>
          <a:xfrm flipV="1">
            <a:off x="17526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22" name="Straight Connector 115"/>
          <p:cNvSpPr/>
          <p:nvPr/>
        </p:nvSpPr>
        <p:spPr>
          <a:xfrm flipV="1">
            <a:off x="17678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23" name="Straight Connector 116"/>
          <p:cNvSpPr/>
          <p:nvPr/>
        </p:nvSpPr>
        <p:spPr>
          <a:xfrm flipV="1">
            <a:off x="17830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24" name="Straight Connector 117"/>
          <p:cNvSpPr/>
          <p:nvPr/>
        </p:nvSpPr>
        <p:spPr>
          <a:xfrm flipV="1">
            <a:off x="17983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25" name="Straight Connector 118"/>
          <p:cNvSpPr/>
          <p:nvPr/>
        </p:nvSpPr>
        <p:spPr>
          <a:xfrm flipV="1">
            <a:off x="18135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26" name="Straight Connector 119"/>
          <p:cNvSpPr/>
          <p:nvPr/>
        </p:nvSpPr>
        <p:spPr>
          <a:xfrm flipV="1">
            <a:off x="18440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27" name="Straight Connector 120"/>
          <p:cNvSpPr/>
          <p:nvPr/>
        </p:nvSpPr>
        <p:spPr>
          <a:xfrm flipV="1">
            <a:off x="18592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28" name="Straight Connector 121"/>
          <p:cNvSpPr/>
          <p:nvPr/>
        </p:nvSpPr>
        <p:spPr>
          <a:xfrm flipV="1">
            <a:off x="18745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29" name="Straight Connector 122"/>
          <p:cNvSpPr/>
          <p:nvPr/>
        </p:nvSpPr>
        <p:spPr>
          <a:xfrm flipV="1">
            <a:off x="18897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30" name="Straight Connector 123"/>
          <p:cNvSpPr/>
          <p:nvPr/>
        </p:nvSpPr>
        <p:spPr>
          <a:xfrm flipV="1">
            <a:off x="19050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31" name="Straight Connector 124"/>
          <p:cNvSpPr/>
          <p:nvPr/>
        </p:nvSpPr>
        <p:spPr>
          <a:xfrm flipV="1">
            <a:off x="19202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32" name="Straight Connector 125"/>
          <p:cNvSpPr/>
          <p:nvPr/>
        </p:nvSpPr>
        <p:spPr>
          <a:xfrm flipV="1">
            <a:off x="193548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33" name="Straight Connector 126"/>
          <p:cNvSpPr/>
          <p:nvPr/>
        </p:nvSpPr>
        <p:spPr>
          <a:xfrm flipV="1">
            <a:off x="195072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34" name="Straight Connector 127"/>
          <p:cNvSpPr/>
          <p:nvPr/>
        </p:nvSpPr>
        <p:spPr>
          <a:xfrm flipV="1">
            <a:off x="19659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35" name="Straight Connector 128"/>
          <p:cNvSpPr/>
          <p:nvPr/>
        </p:nvSpPr>
        <p:spPr>
          <a:xfrm flipV="1">
            <a:off x="19812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36" name="Straight Connector 129"/>
          <p:cNvSpPr/>
          <p:nvPr/>
        </p:nvSpPr>
        <p:spPr>
          <a:xfrm flipV="1">
            <a:off x="19964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37" name="Straight Connector 130"/>
          <p:cNvSpPr/>
          <p:nvPr/>
        </p:nvSpPr>
        <p:spPr>
          <a:xfrm flipV="1">
            <a:off x="201168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38" name="Straight Connector 131"/>
          <p:cNvSpPr/>
          <p:nvPr/>
        </p:nvSpPr>
        <p:spPr>
          <a:xfrm flipV="1">
            <a:off x="202692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39" name="Straight Connector 132"/>
          <p:cNvSpPr/>
          <p:nvPr/>
        </p:nvSpPr>
        <p:spPr>
          <a:xfrm flipV="1">
            <a:off x="20421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40" name="Straight Connector 133"/>
          <p:cNvSpPr/>
          <p:nvPr/>
        </p:nvSpPr>
        <p:spPr>
          <a:xfrm flipV="1">
            <a:off x="20574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41" name="Straight Connector 134"/>
          <p:cNvSpPr/>
          <p:nvPr/>
        </p:nvSpPr>
        <p:spPr>
          <a:xfrm flipV="1">
            <a:off x="20726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42" name="Straight Connector 135"/>
          <p:cNvSpPr/>
          <p:nvPr/>
        </p:nvSpPr>
        <p:spPr>
          <a:xfrm flipV="1">
            <a:off x="208788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43" name="Straight Connector 136"/>
          <p:cNvSpPr/>
          <p:nvPr/>
        </p:nvSpPr>
        <p:spPr>
          <a:xfrm flipV="1">
            <a:off x="210312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44" name="Straight Connector 137"/>
          <p:cNvSpPr/>
          <p:nvPr/>
        </p:nvSpPr>
        <p:spPr>
          <a:xfrm flipV="1">
            <a:off x="21183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45" name="Straight Connector 138"/>
          <p:cNvSpPr/>
          <p:nvPr/>
        </p:nvSpPr>
        <p:spPr>
          <a:xfrm flipV="1">
            <a:off x="21336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46" name="Straight Connector 139"/>
          <p:cNvSpPr/>
          <p:nvPr/>
        </p:nvSpPr>
        <p:spPr>
          <a:xfrm flipV="1">
            <a:off x="21488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47" name="Straight Connector 140"/>
          <p:cNvSpPr/>
          <p:nvPr/>
        </p:nvSpPr>
        <p:spPr>
          <a:xfrm flipV="1">
            <a:off x="216408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48" name="Straight Connector 141"/>
          <p:cNvSpPr/>
          <p:nvPr/>
        </p:nvSpPr>
        <p:spPr>
          <a:xfrm flipV="1">
            <a:off x="217932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49" name="Straight Connector 142"/>
          <p:cNvSpPr/>
          <p:nvPr/>
        </p:nvSpPr>
        <p:spPr>
          <a:xfrm flipV="1">
            <a:off x="21945601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50" name="Straight Connector 143"/>
          <p:cNvSpPr/>
          <p:nvPr/>
        </p:nvSpPr>
        <p:spPr>
          <a:xfrm flipV="1">
            <a:off x="22098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51" name="Straight Connector 144"/>
          <p:cNvSpPr/>
          <p:nvPr/>
        </p:nvSpPr>
        <p:spPr>
          <a:xfrm flipV="1">
            <a:off x="22250398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52" name="Straight Connector 145"/>
          <p:cNvSpPr/>
          <p:nvPr/>
        </p:nvSpPr>
        <p:spPr>
          <a:xfrm flipV="1">
            <a:off x="224028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53" name="Straight Connector 146"/>
          <p:cNvSpPr/>
          <p:nvPr/>
        </p:nvSpPr>
        <p:spPr>
          <a:xfrm flipV="1">
            <a:off x="225552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54" name="Straight Connector 147"/>
          <p:cNvSpPr/>
          <p:nvPr/>
        </p:nvSpPr>
        <p:spPr>
          <a:xfrm flipV="1">
            <a:off x="22707601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55" name="Straight Connector 148"/>
          <p:cNvSpPr/>
          <p:nvPr/>
        </p:nvSpPr>
        <p:spPr>
          <a:xfrm flipV="1">
            <a:off x="22860000" y="0"/>
            <a:ext cx="0" cy="13716000"/>
          </a:xfrm>
          <a:prstGeom prst="line">
            <a:avLst/>
          </a:prstGeom>
          <a:ln w="3175">
            <a:solidFill>
              <a:srgbClr val="FFFFFF">
                <a:alpha val="50000"/>
              </a:srgbClr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56" name="Straight Connector 149"/>
          <p:cNvSpPr/>
          <p:nvPr/>
        </p:nvSpPr>
        <p:spPr>
          <a:xfrm flipV="1">
            <a:off x="23012398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57" name="Straight Connector 150"/>
          <p:cNvSpPr/>
          <p:nvPr/>
        </p:nvSpPr>
        <p:spPr>
          <a:xfrm flipV="1">
            <a:off x="231648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58" name="Straight Connector 151"/>
          <p:cNvSpPr/>
          <p:nvPr/>
        </p:nvSpPr>
        <p:spPr>
          <a:xfrm flipV="1">
            <a:off x="233172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59" name="Straight Connector 152"/>
          <p:cNvSpPr/>
          <p:nvPr/>
        </p:nvSpPr>
        <p:spPr>
          <a:xfrm flipV="1">
            <a:off x="23469601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60" name="Straight Connector 153"/>
          <p:cNvSpPr/>
          <p:nvPr/>
        </p:nvSpPr>
        <p:spPr>
          <a:xfrm>
            <a:off x="0" y="1524000"/>
            <a:ext cx="24384000" cy="1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61" name="Straight Connector 154"/>
          <p:cNvSpPr/>
          <p:nvPr/>
        </p:nvSpPr>
        <p:spPr>
          <a:xfrm>
            <a:off x="762000" y="9144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62" name="Straight Connector 155"/>
          <p:cNvSpPr/>
          <p:nvPr/>
        </p:nvSpPr>
        <p:spPr>
          <a:xfrm>
            <a:off x="762000" y="10668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63" name="Straight Connector 156"/>
          <p:cNvSpPr/>
          <p:nvPr/>
        </p:nvSpPr>
        <p:spPr>
          <a:xfrm>
            <a:off x="762000" y="12192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64" name="Straight Connector 157"/>
          <p:cNvSpPr/>
          <p:nvPr/>
        </p:nvSpPr>
        <p:spPr>
          <a:xfrm>
            <a:off x="762000" y="13716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65" name="Straight Connector 158"/>
          <p:cNvSpPr/>
          <p:nvPr/>
        </p:nvSpPr>
        <p:spPr>
          <a:xfrm>
            <a:off x="0" y="2286000"/>
            <a:ext cx="24384000" cy="1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66" name="Straight Connector 159"/>
          <p:cNvSpPr/>
          <p:nvPr/>
        </p:nvSpPr>
        <p:spPr>
          <a:xfrm>
            <a:off x="762000" y="1676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67" name="Straight Connector 160"/>
          <p:cNvSpPr/>
          <p:nvPr/>
        </p:nvSpPr>
        <p:spPr>
          <a:xfrm>
            <a:off x="762000" y="18288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68" name="Straight Connector 161"/>
          <p:cNvSpPr/>
          <p:nvPr/>
        </p:nvSpPr>
        <p:spPr>
          <a:xfrm>
            <a:off x="762000" y="1981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69" name="Straight Connector 162"/>
          <p:cNvSpPr/>
          <p:nvPr/>
        </p:nvSpPr>
        <p:spPr>
          <a:xfrm>
            <a:off x="762000" y="21336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70" name="Straight Connector 163"/>
          <p:cNvSpPr/>
          <p:nvPr/>
        </p:nvSpPr>
        <p:spPr>
          <a:xfrm>
            <a:off x="0" y="3048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71" name="Straight Connector 164"/>
          <p:cNvSpPr/>
          <p:nvPr/>
        </p:nvSpPr>
        <p:spPr>
          <a:xfrm>
            <a:off x="762000" y="2438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72" name="Straight Connector 165"/>
          <p:cNvSpPr/>
          <p:nvPr/>
        </p:nvSpPr>
        <p:spPr>
          <a:xfrm>
            <a:off x="762000" y="25908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73" name="Straight Connector 166"/>
          <p:cNvSpPr/>
          <p:nvPr/>
        </p:nvSpPr>
        <p:spPr>
          <a:xfrm>
            <a:off x="762000" y="27432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74" name="Straight Connector 167"/>
          <p:cNvSpPr/>
          <p:nvPr/>
        </p:nvSpPr>
        <p:spPr>
          <a:xfrm>
            <a:off x="762000" y="28956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75" name="Straight Connector 168"/>
          <p:cNvSpPr/>
          <p:nvPr/>
        </p:nvSpPr>
        <p:spPr>
          <a:xfrm>
            <a:off x="0" y="3810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76" name="Straight Connector 169"/>
          <p:cNvSpPr/>
          <p:nvPr/>
        </p:nvSpPr>
        <p:spPr>
          <a:xfrm>
            <a:off x="762000" y="3200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77" name="Straight Connector 170"/>
          <p:cNvSpPr/>
          <p:nvPr/>
        </p:nvSpPr>
        <p:spPr>
          <a:xfrm>
            <a:off x="762000" y="3352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78" name="Straight Connector 171"/>
          <p:cNvSpPr/>
          <p:nvPr/>
        </p:nvSpPr>
        <p:spPr>
          <a:xfrm>
            <a:off x="762000" y="35052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79" name="Straight Connector 172"/>
          <p:cNvSpPr/>
          <p:nvPr/>
        </p:nvSpPr>
        <p:spPr>
          <a:xfrm>
            <a:off x="762000" y="3657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80" name="Straight Connector 173"/>
          <p:cNvSpPr/>
          <p:nvPr/>
        </p:nvSpPr>
        <p:spPr>
          <a:xfrm>
            <a:off x="0" y="4572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81" name="Straight Connector 174"/>
          <p:cNvSpPr/>
          <p:nvPr/>
        </p:nvSpPr>
        <p:spPr>
          <a:xfrm>
            <a:off x="762000" y="3962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82" name="Straight Connector 175"/>
          <p:cNvSpPr/>
          <p:nvPr/>
        </p:nvSpPr>
        <p:spPr>
          <a:xfrm>
            <a:off x="762000" y="4114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83" name="Straight Connector 176"/>
          <p:cNvSpPr/>
          <p:nvPr/>
        </p:nvSpPr>
        <p:spPr>
          <a:xfrm>
            <a:off x="762000" y="4267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84" name="Straight Connector 177"/>
          <p:cNvSpPr/>
          <p:nvPr/>
        </p:nvSpPr>
        <p:spPr>
          <a:xfrm>
            <a:off x="762000" y="4419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85" name="Straight Connector 178"/>
          <p:cNvSpPr/>
          <p:nvPr/>
        </p:nvSpPr>
        <p:spPr>
          <a:xfrm>
            <a:off x="0" y="5334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86" name="Straight Connector 179"/>
          <p:cNvSpPr/>
          <p:nvPr/>
        </p:nvSpPr>
        <p:spPr>
          <a:xfrm>
            <a:off x="762000" y="4724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87" name="Straight Connector 180"/>
          <p:cNvSpPr/>
          <p:nvPr/>
        </p:nvSpPr>
        <p:spPr>
          <a:xfrm>
            <a:off x="762000" y="4876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88" name="Straight Connector 181"/>
          <p:cNvSpPr/>
          <p:nvPr/>
        </p:nvSpPr>
        <p:spPr>
          <a:xfrm>
            <a:off x="762000" y="5029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89" name="Straight Connector 182"/>
          <p:cNvSpPr/>
          <p:nvPr/>
        </p:nvSpPr>
        <p:spPr>
          <a:xfrm>
            <a:off x="762000" y="5181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90" name="Straight Connector 183"/>
          <p:cNvSpPr/>
          <p:nvPr/>
        </p:nvSpPr>
        <p:spPr>
          <a:xfrm>
            <a:off x="0" y="6096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91" name="Straight Connector 184"/>
          <p:cNvSpPr/>
          <p:nvPr/>
        </p:nvSpPr>
        <p:spPr>
          <a:xfrm>
            <a:off x="762000" y="54864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92" name="Straight Connector 185"/>
          <p:cNvSpPr/>
          <p:nvPr/>
        </p:nvSpPr>
        <p:spPr>
          <a:xfrm>
            <a:off x="762000" y="5638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93" name="Straight Connector 186"/>
          <p:cNvSpPr/>
          <p:nvPr/>
        </p:nvSpPr>
        <p:spPr>
          <a:xfrm>
            <a:off x="762000" y="5791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94" name="Straight Connector 187"/>
          <p:cNvSpPr/>
          <p:nvPr/>
        </p:nvSpPr>
        <p:spPr>
          <a:xfrm>
            <a:off x="762000" y="5943599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95" name="Straight Connector 188"/>
          <p:cNvSpPr/>
          <p:nvPr/>
        </p:nvSpPr>
        <p:spPr>
          <a:xfrm>
            <a:off x="762000" y="62484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96" name="Straight Connector 189"/>
          <p:cNvSpPr/>
          <p:nvPr/>
        </p:nvSpPr>
        <p:spPr>
          <a:xfrm>
            <a:off x="762000" y="6400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97" name="Straight Connector 190"/>
          <p:cNvSpPr/>
          <p:nvPr/>
        </p:nvSpPr>
        <p:spPr>
          <a:xfrm>
            <a:off x="762000" y="6553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98" name="Straight Connector 191"/>
          <p:cNvSpPr/>
          <p:nvPr/>
        </p:nvSpPr>
        <p:spPr>
          <a:xfrm>
            <a:off x="762000" y="6705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199" name="Straight Connector 192"/>
          <p:cNvSpPr/>
          <p:nvPr/>
        </p:nvSpPr>
        <p:spPr>
          <a:xfrm>
            <a:off x="0" y="7620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00" name="Straight Connector 193"/>
          <p:cNvSpPr/>
          <p:nvPr/>
        </p:nvSpPr>
        <p:spPr>
          <a:xfrm>
            <a:off x="762000" y="7010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01" name="Straight Connector 194"/>
          <p:cNvSpPr/>
          <p:nvPr/>
        </p:nvSpPr>
        <p:spPr>
          <a:xfrm>
            <a:off x="762000" y="7162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02" name="Straight Connector 195"/>
          <p:cNvSpPr/>
          <p:nvPr/>
        </p:nvSpPr>
        <p:spPr>
          <a:xfrm>
            <a:off x="762000" y="7315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03" name="Straight Connector 196"/>
          <p:cNvSpPr/>
          <p:nvPr/>
        </p:nvSpPr>
        <p:spPr>
          <a:xfrm>
            <a:off x="762000" y="7467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04" name="Straight Connector 197"/>
          <p:cNvSpPr/>
          <p:nvPr/>
        </p:nvSpPr>
        <p:spPr>
          <a:xfrm>
            <a:off x="0" y="8382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05" name="Straight Connector 198"/>
          <p:cNvSpPr/>
          <p:nvPr/>
        </p:nvSpPr>
        <p:spPr>
          <a:xfrm>
            <a:off x="762000" y="7772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06" name="Straight Connector 199"/>
          <p:cNvSpPr/>
          <p:nvPr/>
        </p:nvSpPr>
        <p:spPr>
          <a:xfrm>
            <a:off x="762000" y="7924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07" name="Straight Connector 200"/>
          <p:cNvSpPr/>
          <p:nvPr/>
        </p:nvSpPr>
        <p:spPr>
          <a:xfrm>
            <a:off x="762000" y="8077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08" name="Straight Connector 201"/>
          <p:cNvSpPr/>
          <p:nvPr/>
        </p:nvSpPr>
        <p:spPr>
          <a:xfrm>
            <a:off x="762000" y="8229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09" name="Straight Connector 202"/>
          <p:cNvSpPr/>
          <p:nvPr/>
        </p:nvSpPr>
        <p:spPr>
          <a:xfrm>
            <a:off x="0" y="9144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10" name="Straight Connector 203"/>
          <p:cNvSpPr/>
          <p:nvPr/>
        </p:nvSpPr>
        <p:spPr>
          <a:xfrm>
            <a:off x="762000" y="8534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11" name="Straight Connector 204"/>
          <p:cNvSpPr/>
          <p:nvPr/>
        </p:nvSpPr>
        <p:spPr>
          <a:xfrm>
            <a:off x="762000" y="8686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12" name="Straight Connector 205"/>
          <p:cNvSpPr/>
          <p:nvPr/>
        </p:nvSpPr>
        <p:spPr>
          <a:xfrm>
            <a:off x="762000" y="8839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13" name="Straight Connector 206"/>
          <p:cNvSpPr/>
          <p:nvPr/>
        </p:nvSpPr>
        <p:spPr>
          <a:xfrm>
            <a:off x="762000" y="8991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14" name="Straight Connector 207"/>
          <p:cNvSpPr/>
          <p:nvPr/>
        </p:nvSpPr>
        <p:spPr>
          <a:xfrm>
            <a:off x="0" y="9906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15" name="Straight Connector 208"/>
          <p:cNvSpPr/>
          <p:nvPr/>
        </p:nvSpPr>
        <p:spPr>
          <a:xfrm>
            <a:off x="762000" y="9296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16" name="Straight Connector 209"/>
          <p:cNvSpPr/>
          <p:nvPr/>
        </p:nvSpPr>
        <p:spPr>
          <a:xfrm>
            <a:off x="762000" y="9448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17" name="Straight Connector 210"/>
          <p:cNvSpPr/>
          <p:nvPr/>
        </p:nvSpPr>
        <p:spPr>
          <a:xfrm>
            <a:off x="762000" y="9601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18" name="Straight Connector 211"/>
          <p:cNvSpPr/>
          <p:nvPr/>
        </p:nvSpPr>
        <p:spPr>
          <a:xfrm>
            <a:off x="762000" y="9753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19" name="Straight Connector 212"/>
          <p:cNvSpPr/>
          <p:nvPr/>
        </p:nvSpPr>
        <p:spPr>
          <a:xfrm>
            <a:off x="0" y="10668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20" name="Straight Connector 213"/>
          <p:cNvSpPr/>
          <p:nvPr/>
        </p:nvSpPr>
        <p:spPr>
          <a:xfrm>
            <a:off x="762000" y="10058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21" name="Straight Connector 214"/>
          <p:cNvSpPr/>
          <p:nvPr/>
        </p:nvSpPr>
        <p:spPr>
          <a:xfrm>
            <a:off x="762000" y="10210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22" name="Straight Connector 215"/>
          <p:cNvSpPr/>
          <p:nvPr/>
        </p:nvSpPr>
        <p:spPr>
          <a:xfrm>
            <a:off x="762000" y="10363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23" name="Straight Connector 216"/>
          <p:cNvSpPr/>
          <p:nvPr/>
        </p:nvSpPr>
        <p:spPr>
          <a:xfrm>
            <a:off x="762000" y="10515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24" name="Straight Connector 217"/>
          <p:cNvSpPr/>
          <p:nvPr/>
        </p:nvSpPr>
        <p:spPr>
          <a:xfrm>
            <a:off x="0" y="11430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25" name="Straight Connector 218"/>
          <p:cNvSpPr/>
          <p:nvPr/>
        </p:nvSpPr>
        <p:spPr>
          <a:xfrm>
            <a:off x="762000" y="10820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26" name="Straight Connector 219"/>
          <p:cNvSpPr/>
          <p:nvPr/>
        </p:nvSpPr>
        <p:spPr>
          <a:xfrm>
            <a:off x="762000" y="109728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27" name="Straight Connector 220"/>
          <p:cNvSpPr/>
          <p:nvPr/>
        </p:nvSpPr>
        <p:spPr>
          <a:xfrm>
            <a:off x="762000" y="11125199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28" name="Straight Connector 221"/>
          <p:cNvSpPr/>
          <p:nvPr/>
        </p:nvSpPr>
        <p:spPr>
          <a:xfrm>
            <a:off x="762000" y="11277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29" name="Straight Connector 222"/>
          <p:cNvSpPr/>
          <p:nvPr/>
        </p:nvSpPr>
        <p:spPr>
          <a:xfrm>
            <a:off x="0" y="12192000"/>
            <a:ext cx="24384000" cy="0"/>
          </a:xfrm>
          <a:prstGeom prst="line">
            <a:avLst/>
          </a:prstGeom>
          <a:ln w="3175">
            <a:solidFill>
              <a:srgbClr val="808080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30" name="Straight Connector 223"/>
          <p:cNvSpPr/>
          <p:nvPr/>
        </p:nvSpPr>
        <p:spPr>
          <a:xfrm>
            <a:off x="762000" y="11582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31" name="Straight Connector 224"/>
          <p:cNvSpPr/>
          <p:nvPr/>
        </p:nvSpPr>
        <p:spPr>
          <a:xfrm>
            <a:off x="762000" y="117348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32" name="Straight Connector 225"/>
          <p:cNvSpPr/>
          <p:nvPr/>
        </p:nvSpPr>
        <p:spPr>
          <a:xfrm>
            <a:off x="762000" y="11887199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33" name="Straight Connector 226"/>
          <p:cNvSpPr/>
          <p:nvPr/>
        </p:nvSpPr>
        <p:spPr>
          <a:xfrm>
            <a:off x="762000" y="12039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34" name="Straight Connector 227"/>
          <p:cNvSpPr/>
          <p:nvPr/>
        </p:nvSpPr>
        <p:spPr>
          <a:xfrm>
            <a:off x="762000" y="12344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35" name="Straight Connector 228"/>
          <p:cNvSpPr/>
          <p:nvPr/>
        </p:nvSpPr>
        <p:spPr>
          <a:xfrm>
            <a:off x="762000" y="12496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36" name="Straight Connector 229"/>
          <p:cNvSpPr/>
          <p:nvPr/>
        </p:nvSpPr>
        <p:spPr>
          <a:xfrm>
            <a:off x="762000" y="12649199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37" name="Straight Connector 230"/>
          <p:cNvSpPr/>
          <p:nvPr/>
        </p:nvSpPr>
        <p:spPr>
          <a:xfrm>
            <a:off x="762000" y="12801599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38" name="Straight Connector 231"/>
          <p:cNvSpPr/>
          <p:nvPr/>
        </p:nvSpPr>
        <p:spPr>
          <a:xfrm>
            <a:off x="762000" y="13411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39" name="Straight Connector 232"/>
          <p:cNvSpPr/>
          <p:nvPr/>
        </p:nvSpPr>
        <p:spPr>
          <a:xfrm flipV="1">
            <a:off x="838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40" name="Straight Connector 233"/>
          <p:cNvSpPr/>
          <p:nvPr/>
        </p:nvSpPr>
        <p:spPr>
          <a:xfrm flipV="1">
            <a:off x="990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41" name="Straight Connector 234"/>
          <p:cNvSpPr/>
          <p:nvPr/>
        </p:nvSpPr>
        <p:spPr>
          <a:xfrm flipV="1">
            <a:off x="1143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42" name="Straight Connector 235"/>
          <p:cNvSpPr/>
          <p:nvPr/>
        </p:nvSpPr>
        <p:spPr>
          <a:xfrm flipV="1">
            <a:off x="1295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43" name="Straight Connector 236"/>
          <p:cNvSpPr/>
          <p:nvPr/>
        </p:nvSpPr>
        <p:spPr>
          <a:xfrm flipV="1">
            <a:off x="1447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44" name="Straight Connector 237"/>
          <p:cNvSpPr/>
          <p:nvPr/>
        </p:nvSpPr>
        <p:spPr>
          <a:xfrm flipV="1">
            <a:off x="1600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45" name="Straight Connector 238"/>
          <p:cNvSpPr/>
          <p:nvPr/>
        </p:nvSpPr>
        <p:spPr>
          <a:xfrm flipV="1">
            <a:off x="1752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46" name="Straight Connector 239"/>
          <p:cNvSpPr/>
          <p:nvPr/>
        </p:nvSpPr>
        <p:spPr>
          <a:xfrm flipV="1">
            <a:off x="1905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47" name="Straight Connector 240"/>
          <p:cNvSpPr/>
          <p:nvPr/>
        </p:nvSpPr>
        <p:spPr>
          <a:xfrm flipV="1">
            <a:off x="2057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48" name="Straight Connector 241"/>
          <p:cNvSpPr/>
          <p:nvPr/>
        </p:nvSpPr>
        <p:spPr>
          <a:xfrm flipV="1">
            <a:off x="2209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49" name="Straight Connector 242"/>
          <p:cNvSpPr/>
          <p:nvPr/>
        </p:nvSpPr>
        <p:spPr>
          <a:xfrm flipV="1">
            <a:off x="2362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50" name="Straight Connector 243"/>
          <p:cNvSpPr/>
          <p:nvPr/>
        </p:nvSpPr>
        <p:spPr>
          <a:xfrm flipV="1">
            <a:off x="2514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51" name="Straight Connector 244"/>
          <p:cNvSpPr/>
          <p:nvPr/>
        </p:nvSpPr>
        <p:spPr>
          <a:xfrm flipV="1">
            <a:off x="2667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52" name="Straight Connector 245"/>
          <p:cNvSpPr/>
          <p:nvPr/>
        </p:nvSpPr>
        <p:spPr>
          <a:xfrm flipV="1">
            <a:off x="2819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53" name="Straight Connector 246"/>
          <p:cNvSpPr/>
          <p:nvPr/>
        </p:nvSpPr>
        <p:spPr>
          <a:xfrm flipV="1">
            <a:off x="2971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54" name="Straight Connector 247"/>
          <p:cNvSpPr/>
          <p:nvPr/>
        </p:nvSpPr>
        <p:spPr>
          <a:xfrm flipV="1">
            <a:off x="3124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55" name="Straight Connector 248"/>
          <p:cNvSpPr/>
          <p:nvPr/>
        </p:nvSpPr>
        <p:spPr>
          <a:xfrm flipV="1">
            <a:off x="3276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56" name="Straight Connector 249"/>
          <p:cNvSpPr/>
          <p:nvPr/>
        </p:nvSpPr>
        <p:spPr>
          <a:xfrm flipV="1">
            <a:off x="3429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57" name="Straight Connector 250"/>
          <p:cNvSpPr/>
          <p:nvPr/>
        </p:nvSpPr>
        <p:spPr>
          <a:xfrm flipV="1">
            <a:off x="3581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58" name="Straight Connector 251"/>
          <p:cNvSpPr/>
          <p:nvPr/>
        </p:nvSpPr>
        <p:spPr>
          <a:xfrm flipV="1">
            <a:off x="3733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59" name="Straight Connector 252"/>
          <p:cNvSpPr/>
          <p:nvPr/>
        </p:nvSpPr>
        <p:spPr>
          <a:xfrm flipV="1">
            <a:off x="3886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60" name="Straight Connector 253"/>
          <p:cNvSpPr/>
          <p:nvPr/>
        </p:nvSpPr>
        <p:spPr>
          <a:xfrm flipV="1">
            <a:off x="4038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61" name="Straight Connector 254"/>
          <p:cNvSpPr/>
          <p:nvPr/>
        </p:nvSpPr>
        <p:spPr>
          <a:xfrm flipV="1">
            <a:off x="4191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62" name="Straight Connector 255"/>
          <p:cNvSpPr/>
          <p:nvPr/>
        </p:nvSpPr>
        <p:spPr>
          <a:xfrm flipV="1">
            <a:off x="4343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63" name="Straight Connector 256"/>
          <p:cNvSpPr/>
          <p:nvPr/>
        </p:nvSpPr>
        <p:spPr>
          <a:xfrm flipV="1">
            <a:off x="4495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64" name="Straight Connector 257"/>
          <p:cNvSpPr/>
          <p:nvPr/>
        </p:nvSpPr>
        <p:spPr>
          <a:xfrm flipV="1">
            <a:off x="4648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65" name="Straight Connector 258"/>
          <p:cNvSpPr/>
          <p:nvPr/>
        </p:nvSpPr>
        <p:spPr>
          <a:xfrm flipV="1">
            <a:off x="4800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66" name="Straight Connector 259"/>
          <p:cNvSpPr/>
          <p:nvPr/>
        </p:nvSpPr>
        <p:spPr>
          <a:xfrm flipV="1">
            <a:off x="4953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67" name="Straight Connector 260"/>
          <p:cNvSpPr/>
          <p:nvPr/>
        </p:nvSpPr>
        <p:spPr>
          <a:xfrm flipV="1">
            <a:off x="5105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68" name="Straight Connector 261"/>
          <p:cNvSpPr/>
          <p:nvPr/>
        </p:nvSpPr>
        <p:spPr>
          <a:xfrm flipV="1">
            <a:off x="5257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69" name="Straight Connector 262"/>
          <p:cNvSpPr/>
          <p:nvPr/>
        </p:nvSpPr>
        <p:spPr>
          <a:xfrm flipV="1">
            <a:off x="5410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70" name="Straight Connector 263"/>
          <p:cNvSpPr/>
          <p:nvPr/>
        </p:nvSpPr>
        <p:spPr>
          <a:xfrm flipV="1">
            <a:off x="5562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71" name="Straight Connector 264"/>
          <p:cNvSpPr/>
          <p:nvPr/>
        </p:nvSpPr>
        <p:spPr>
          <a:xfrm flipV="1">
            <a:off x="5715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72" name="Straight Connector 265"/>
          <p:cNvSpPr/>
          <p:nvPr/>
        </p:nvSpPr>
        <p:spPr>
          <a:xfrm flipV="1">
            <a:off x="5867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73" name="Straight Connector 266"/>
          <p:cNvSpPr/>
          <p:nvPr/>
        </p:nvSpPr>
        <p:spPr>
          <a:xfrm flipV="1">
            <a:off x="6019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74" name="Straight Connector 267"/>
          <p:cNvSpPr/>
          <p:nvPr/>
        </p:nvSpPr>
        <p:spPr>
          <a:xfrm flipV="1">
            <a:off x="6172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75" name="Straight Connector 268"/>
          <p:cNvSpPr/>
          <p:nvPr/>
        </p:nvSpPr>
        <p:spPr>
          <a:xfrm flipV="1">
            <a:off x="6324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76" name="Straight Connector 269"/>
          <p:cNvSpPr/>
          <p:nvPr/>
        </p:nvSpPr>
        <p:spPr>
          <a:xfrm flipV="1">
            <a:off x="6477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77" name="Straight Connector 270"/>
          <p:cNvSpPr/>
          <p:nvPr/>
        </p:nvSpPr>
        <p:spPr>
          <a:xfrm flipV="1">
            <a:off x="6629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78" name="Straight Connector 271"/>
          <p:cNvSpPr/>
          <p:nvPr/>
        </p:nvSpPr>
        <p:spPr>
          <a:xfrm flipV="1">
            <a:off x="6781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79" name="Straight Connector 272"/>
          <p:cNvSpPr/>
          <p:nvPr/>
        </p:nvSpPr>
        <p:spPr>
          <a:xfrm flipV="1">
            <a:off x="6934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80" name="Straight Connector 273"/>
          <p:cNvSpPr/>
          <p:nvPr/>
        </p:nvSpPr>
        <p:spPr>
          <a:xfrm flipV="1">
            <a:off x="7086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81" name="Straight Connector 274"/>
          <p:cNvSpPr/>
          <p:nvPr/>
        </p:nvSpPr>
        <p:spPr>
          <a:xfrm flipV="1">
            <a:off x="7239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82" name="Straight Connector 275"/>
          <p:cNvSpPr/>
          <p:nvPr/>
        </p:nvSpPr>
        <p:spPr>
          <a:xfrm flipV="1">
            <a:off x="7391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83" name="Straight Connector 276"/>
          <p:cNvSpPr/>
          <p:nvPr/>
        </p:nvSpPr>
        <p:spPr>
          <a:xfrm flipV="1">
            <a:off x="7543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84" name="Straight Connector 277"/>
          <p:cNvSpPr/>
          <p:nvPr/>
        </p:nvSpPr>
        <p:spPr>
          <a:xfrm flipV="1">
            <a:off x="7696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85" name="Straight Connector 278"/>
          <p:cNvSpPr/>
          <p:nvPr/>
        </p:nvSpPr>
        <p:spPr>
          <a:xfrm flipV="1">
            <a:off x="7848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86" name="Straight Connector 279"/>
          <p:cNvSpPr/>
          <p:nvPr/>
        </p:nvSpPr>
        <p:spPr>
          <a:xfrm flipV="1">
            <a:off x="8001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87" name="Straight Connector 280"/>
          <p:cNvSpPr/>
          <p:nvPr/>
        </p:nvSpPr>
        <p:spPr>
          <a:xfrm flipV="1">
            <a:off x="8153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88" name="Straight Connector 281"/>
          <p:cNvSpPr/>
          <p:nvPr/>
        </p:nvSpPr>
        <p:spPr>
          <a:xfrm flipV="1">
            <a:off x="8305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89" name="Straight Connector 282"/>
          <p:cNvSpPr/>
          <p:nvPr/>
        </p:nvSpPr>
        <p:spPr>
          <a:xfrm flipV="1">
            <a:off x="8458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90" name="Straight Connector 283"/>
          <p:cNvSpPr/>
          <p:nvPr/>
        </p:nvSpPr>
        <p:spPr>
          <a:xfrm flipV="1">
            <a:off x="8610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91" name="Straight Connector 284"/>
          <p:cNvSpPr/>
          <p:nvPr/>
        </p:nvSpPr>
        <p:spPr>
          <a:xfrm flipV="1">
            <a:off x="8763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92" name="Straight Connector 285"/>
          <p:cNvSpPr/>
          <p:nvPr/>
        </p:nvSpPr>
        <p:spPr>
          <a:xfrm flipV="1">
            <a:off x="8915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93" name="Straight Connector 286"/>
          <p:cNvSpPr/>
          <p:nvPr/>
        </p:nvSpPr>
        <p:spPr>
          <a:xfrm flipV="1">
            <a:off x="9067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94" name="Straight Connector 287"/>
          <p:cNvSpPr/>
          <p:nvPr/>
        </p:nvSpPr>
        <p:spPr>
          <a:xfrm flipV="1">
            <a:off x="9220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95" name="Straight Connector 288"/>
          <p:cNvSpPr/>
          <p:nvPr/>
        </p:nvSpPr>
        <p:spPr>
          <a:xfrm flipV="1">
            <a:off x="9372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96" name="Straight Connector 289"/>
          <p:cNvSpPr/>
          <p:nvPr/>
        </p:nvSpPr>
        <p:spPr>
          <a:xfrm flipV="1">
            <a:off x="9525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97" name="Straight Connector 290"/>
          <p:cNvSpPr/>
          <p:nvPr/>
        </p:nvSpPr>
        <p:spPr>
          <a:xfrm flipV="1">
            <a:off x="9677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98" name="Straight Connector 291"/>
          <p:cNvSpPr/>
          <p:nvPr/>
        </p:nvSpPr>
        <p:spPr>
          <a:xfrm flipV="1">
            <a:off x="9829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299" name="Straight Connector 292"/>
          <p:cNvSpPr/>
          <p:nvPr/>
        </p:nvSpPr>
        <p:spPr>
          <a:xfrm flipV="1">
            <a:off x="9982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00" name="Straight Connector 293"/>
          <p:cNvSpPr/>
          <p:nvPr/>
        </p:nvSpPr>
        <p:spPr>
          <a:xfrm flipV="1">
            <a:off x="10134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01" name="Straight Connector 294"/>
          <p:cNvSpPr/>
          <p:nvPr/>
        </p:nvSpPr>
        <p:spPr>
          <a:xfrm flipV="1">
            <a:off x="10287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02" name="Straight Connector 295"/>
          <p:cNvSpPr/>
          <p:nvPr/>
        </p:nvSpPr>
        <p:spPr>
          <a:xfrm flipV="1">
            <a:off x="10439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03" name="Straight Connector 296"/>
          <p:cNvSpPr/>
          <p:nvPr/>
        </p:nvSpPr>
        <p:spPr>
          <a:xfrm flipV="1">
            <a:off x="10591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04" name="Straight Connector 297"/>
          <p:cNvSpPr/>
          <p:nvPr/>
        </p:nvSpPr>
        <p:spPr>
          <a:xfrm flipV="1">
            <a:off x="107442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05" name="Straight Connector 298"/>
          <p:cNvSpPr/>
          <p:nvPr/>
        </p:nvSpPr>
        <p:spPr>
          <a:xfrm flipV="1">
            <a:off x="10896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06" name="Straight Connector 299"/>
          <p:cNvSpPr/>
          <p:nvPr/>
        </p:nvSpPr>
        <p:spPr>
          <a:xfrm flipV="1">
            <a:off x="11049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07" name="Straight Connector 300"/>
          <p:cNvSpPr/>
          <p:nvPr/>
        </p:nvSpPr>
        <p:spPr>
          <a:xfrm flipV="1">
            <a:off x="11201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08" name="Straight Connector 301"/>
          <p:cNvSpPr/>
          <p:nvPr/>
        </p:nvSpPr>
        <p:spPr>
          <a:xfrm flipV="1">
            <a:off x="11353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09" name="Straight Connector 302"/>
          <p:cNvSpPr/>
          <p:nvPr/>
        </p:nvSpPr>
        <p:spPr>
          <a:xfrm flipV="1">
            <a:off x="11506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10" name="Straight Connector 303"/>
          <p:cNvSpPr/>
          <p:nvPr/>
        </p:nvSpPr>
        <p:spPr>
          <a:xfrm flipV="1">
            <a:off x="116586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11" name="Straight Connector 304"/>
          <p:cNvSpPr/>
          <p:nvPr/>
        </p:nvSpPr>
        <p:spPr>
          <a:xfrm flipV="1">
            <a:off x="11811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12" name="Straight Connector 305"/>
          <p:cNvSpPr/>
          <p:nvPr/>
        </p:nvSpPr>
        <p:spPr>
          <a:xfrm flipV="1">
            <a:off x="11963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13" name="Straight Connector 306"/>
          <p:cNvSpPr/>
          <p:nvPr/>
        </p:nvSpPr>
        <p:spPr>
          <a:xfrm flipV="1">
            <a:off x="12115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14" name="Straight Connector 307"/>
          <p:cNvSpPr/>
          <p:nvPr/>
        </p:nvSpPr>
        <p:spPr>
          <a:xfrm flipV="1">
            <a:off x="12268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15" name="Straight Connector 308"/>
          <p:cNvSpPr/>
          <p:nvPr/>
        </p:nvSpPr>
        <p:spPr>
          <a:xfrm flipV="1">
            <a:off x="124205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16" name="Straight Connector 309"/>
          <p:cNvSpPr/>
          <p:nvPr/>
        </p:nvSpPr>
        <p:spPr>
          <a:xfrm flipV="1">
            <a:off x="125730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17" name="Straight Connector 310"/>
          <p:cNvSpPr/>
          <p:nvPr/>
        </p:nvSpPr>
        <p:spPr>
          <a:xfrm flipV="1">
            <a:off x="127254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18" name="Straight Connector 311"/>
          <p:cNvSpPr/>
          <p:nvPr/>
        </p:nvSpPr>
        <p:spPr>
          <a:xfrm flipV="1">
            <a:off x="12877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19" name="Straight Connector 312"/>
          <p:cNvSpPr/>
          <p:nvPr/>
        </p:nvSpPr>
        <p:spPr>
          <a:xfrm flipV="1">
            <a:off x="13030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20" name="Straight Connector 313"/>
          <p:cNvSpPr/>
          <p:nvPr/>
        </p:nvSpPr>
        <p:spPr>
          <a:xfrm flipV="1">
            <a:off x="13182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21" name="Straight Connector 314"/>
          <p:cNvSpPr/>
          <p:nvPr/>
        </p:nvSpPr>
        <p:spPr>
          <a:xfrm flipV="1">
            <a:off x="13335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22" name="Straight Connector 315"/>
          <p:cNvSpPr/>
          <p:nvPr/>
        </p:nvSpPr>
        <p:spPr>
          <a:xfrm flipV="1">
            <a:off x="13487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23" name="Straight Connector 316"/>
          <p:cNvSpPr/>
          <p:nvPr/>
        </p:nvSpPr>
        <p:spPr>
          <a:xfrm flipV="1">
            <a:off x="13639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24" name="Straight Connector 317"/>
          <p:cNvSpPr/>
          <p:nvPr/>
        </p:nvSpPr>
        <p:spPr>
          <a:xfrm flipV="1">
            <a:off x="13792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25" name="Straight Connector 318"/>
          <p:cNvSpPr/>
          <p:nvPr/>
        </p:nvSpPr>
        <p:spPr>
          <a:xfrm flipV="1">
            <a:off x="13944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26" name="Straight Connector 319"/>
          <p:cNvSpPr/>
          <p:nvPr/>
        </p:nvSpPr>
        <p:spPr>
          <a:xfrm flipV="1">
            <a:off x="14097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27" name="Straight Connector 320"/>
          <p:cNvSpPr/>
          <p:nvPr/>
        </p:nvSpPr>
        <p:spPr>
          <a:xfrm flipV="1">
            <a:off x="14249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28" name="Straight Connector 321"/>
          <p:cNvSpPr/>
          <p:nvPr/>
        </p:nvSpPr>
        <p:spPr>
          <a:xfrm flipV="1">
            <a:off x="14401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29" name="Straight Connector 322"/>
          <p:cNvSpPr/>
          <p:nvPr/>
        </p:nvSpPr>
        <p:spPr>
          <a:xfrm flipV="1">
            <a:off x="14554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30" name="Straight Connector 323"/>
          <p:cNvSpPr/>
          <p:nvPr/>
        </p:nvSpPr>
        <p:spPr>
          <a:xfrm flipV="1">
            <a:off x="14706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31" name="Straight Connector 324"/>
          <p:cNvSpPr/>
          <p:nvPr/>
        </p:nvSpPr>
        <p:spPr>
          <a:xfrm flipV="1">
            <a:off x="14859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32" name="Straight Connector 325"/>
          <p:cNvSpPr/>
          <p:nvPr/>
        </p:nvSpPr>
        <p:spPr>
          <a:xfrm flipV="1">
            <a:off x="15011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33" name="Straight Connector 326"/>
          <p:cNvSpPr/>
          <p:nvPr/>
        </p:nvSpPr>
        <p:spPr>
          <a:xfrm flipV="1">
            <a:off x="15163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34" name="Straight Connector 327"/>
          <p:cNvSpPr/>
          <p:nvPr/>
        </p:nvSpPr>
        <p:spPr>
          <a:xfrm flipV="1">
            <a:off x="15316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35" name="Straight Connector 328"/>
          <p:cNvSpPr/>
          <p:nvPr/>
        </p:nvSpPr>
        <p:spPr>
          <a:xfrm flipV="1">
            <a:off x="15468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36" name="Straight Connector 329"/>
          <p:cNvSpPr/>
          <p:nvPr/>
        </p:nvSpPr>
        <p:spPr>
          <a:xfrm flipV="1">
            <a:off x="15621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37" name="Straight Connector 330"/>
          <p:cNvSpPr/>
          <p:nvPr/>
        </p:nvSpPr>
        <p:spPr>
          <a:xfrm flipV="1">
            <a:off x="15773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38" name="Straight Connector 331"/>
          <p:cNvSpPr/>
          <p:nvPr/>
        </p:nvSpPr>
        <p:spPr>
          <a:xfrm flipV="1">
            <a:off x="15925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39" name="Straight Connector 332"/>
          <p:cNvSpPr/>
          <p:nvPr/>
        </p:nvSpPr>
        <p:spPr>
          <a:xfrm flipV="1">
            <a:off x="16078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40" name="Straight Connector 333"/>
          <p:cNvSpPr/>
          <p:nvPr/>
        </p:nvSpPr>
        <p:spPr>
          <a:xfrm flipV="1">
            <a:off x="16230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41" name="Straight Connector 334"/>
          <p:cNvSpPr/>
          <p:nvPr/>
        </p:nvSpPr>
        <p:spPr>
          <a:xfrm flipV="1">
            <a:off x="16383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42" name="Straight Connector 335"/>
          <p:cNvSpPr/>
          <p:nvPr/>
        </p:nvSpPr>
        <p:spPr>
          <a:xfrm flipV="1">
            <a:off x="16535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43" name="Straight Connector 336"/>
          <p:cNvSpPr/>
          <p:nvPr/>
        </p:nvSpPr>
        <p:spPr>
          <a:xfrm flipV="1">
            <a:off x="16687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44" name="Straight Connector 337"/>
          <p:cNvSpPr/>
          <p:nvPr/>
        </p:nvSpPr>
        <p:spPr>
          <a:xfrm flipV="1">
            <a:off x="16840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45" name="Straight Connector 338"/>
          <p:cNvSpPr/>
          <p:nvPr/>
        </p:nvSpPr>
        <p:spPr>
          <a:xfrm flipV="1">
            <a:off x="16992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46" name="Straight Connector 339"/>
          <p:cNvSpPr/>
          <p:nvPr/>
        </p:nvSpPr>
        <p:spPr>
          <a:xfrm flipV="1">
            <a:off x="17145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47" name="Straight Connector 340"/>
          <p:cNvSpPr/>
          <p:nvPr/>
        </p:nvSpPr>
        <p:spPr>
          <a:xfrm flipV="1">
            <a:off x="17297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48" name="Straight Connector 341"/>
          <p:cNvSpPr/>
          <p:nvPr/>
        </p:nvSpPr>
        <p:spPr>
          <a:xfrm flipV="1">
            <a:off x="17449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49" name="Straight Connector 342"/>
          <p:cNvSpPr/>
          <p:nvPr/>
        </p:nvSpPr>
        <p:spPr>
          <a:xfrm flipV="1">
            <a:off x="17602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50" name="Straight Connector 343"/>
          <p:cNvSpPr/>
          <p:nvPr/>
        </p:nvSpPr>
        <p:spPr>
          <a:xfrm flipV="1">
            <a:off x="17754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51" name="Straight Connector 344"/>
          <p:cNvSpPr/>
          <p:nvPr/>
        </p:nvSpPr>
        <p:spPr>
          <a:xfrm flipV="1">
            <a:off x="17907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52" name="Straight Connector 345"/>
          <p:cNvSpPr/>
          <p:nvPr/>
        </p:nvSpPr>
        <p:spPr>
          <a:xfrm flipV="1">
            <a:off x="18059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53" name="Straight Connector 346"/>
          <p:cNvSpPr/>
          <p:nvPr/>
        </p:nvSpPr>
        <p:spPr>
          <a:xfrm flipV="1">
            <a:off x="18211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54" name="Straight Connector 347"/>
          <p:cNvSpPr/>
          <p:nvPr/>
        </p:nvSpPr>
        <p:spPr>
          <a:xfrm flipV="1">
            <a:off x="18364199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55" name="Straight Connector 348"/>
          <p:cNvSpPr/>
          <p:nvPr/>
        </p:nvSpPr>
        <p:spPr>
          <a:xfrm flipV="1">
            <a:off x="18516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56" name="Straight Connector 349"/>
          <p:cNvSpPr/>
          <p:nvPr/>
        </p:nvSpPr>
        <p:spPr>
          <a:xfrm flipV="1">
            <a:off x="18669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57" name="Straight Connector 350"/>
          <p:cNvSpPr/>
          <p:nvPr/>
        </p:nvSpPr>
        <p:spPr>
          <a:xfrm flipV="1">
            <a:off x="18821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58" name="Straight Connector 351"/>
          <p:cNvSpPr/>
          <p:nvPr/>
        </p:nvSpPr>
        <p:spPr>
          <a:xfrm flipV="1">
            <a:off x="18973800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59" name="Straight Connector 352"/>
          <p:cNvSpPr/>
          <p:nvPr/>
        </p:nvSpPr>
        <p:spPr>
          <a:xfrm flipV="1">
            <a:off x="191262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60" name="Straight Connector 353"/>
          <p:cNvSpPr/>
          <p:nvPr/>
        </p:nvSpPr>
        <p:spPr>
          <a:xfrm flipV="1">
            <a:off x="19278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61" name="Straight Connector 354"/>
          <p:cNvSpPr/>
          <p:nvPr/>
        </p:nvSpPr>
        <p:spPr>
          <a:xfrm flipV="1">
            <a:off x="19431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62" name="Straight Connector 355"/>
          <p:cNvSpPr/>
          <p:nvPr/>
        </p:nvSpPr>
        <p:spPr>
          <a:xfrm flipV="1">
            <a:off x="19583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63" name="Straight Connector 356"/>
          <p:cNvSpPr/>
          <p:nvPr/>
        </p:nvSpPr>
        <p:spPr>
          <a:xfrm flipV="1">
            <a:off x="197358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64" name="Straight Connector 357"/>
          <p:cNvSpPr/>
          <p:nvPr/>
        </p:nvSpPr>
        <p:spPr>
          <a:xfrm flipV="1">
            <a:off x="198882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65" name="Straight Connector 358"/>
          <p:cNvSpPr/>
          <p:nvPr/>
        </p:nvSpPr>
        <p:spPr>
          <a:xfrm flipV="1">
            <a:off x="20040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66" name="Straight Connector 359"/>
          <p:cNvSpPr/>
          <p:nvPr/>
        </p:nvSpPr>
        <p:spPr>
          <a:xfrm flipV="1">
            <a:off x="20193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67" name="Straight Connector 360"/>
          <p:cNvSpPr/>
          <p:nvPr/>
        </p:nvSpPr>
        <p:spPr>
          <a:xfrm flipV="1">
            <a:off x="20345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68" name="Straight Connector 361"/>
          <p:cNvSpPr/>
          <p:nvPr/>
        </p:nvSpPr>
        <p:spPr>
          <a:xfrm flipV="1">
            <a:off x="204978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69" name="Straight Connector 362"/>
          <p:cNvSpPr/>
          <p:nvPr/>
        </p:nvSpPr>
        <p:spPr>
          <a:xfrm flipV="1">
            <a:off x="206502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70" name="Straight Connector 363"/>
          <p:cNvSpPr/>
          <p:nvPr/>
        </p:nvSpPr>
        <p:spPr>
          <a:xfrm flipV="1">
            <a:off x="20802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71" name="Straight Connector 364"/>
          <p:cNvSpPr/>
          <p:nvPr/>
        </p:nvSpPr>
        <p:spPr>
          <a:xfrm flipV="1">
            <a:off x="20955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72" name="Straight Connector 365"/>
          <p:cNvSpPr/>
          <p:nvPr/>
        </p:nvSpPr>
        <p:spPr>
          <a:xfrm flipV="1">
            <a:off x="211074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73" name="Straight Connector 366"/>
          <p:cNvSpPr/>
          <p:nvPr/>
        </p:nvSpPr>
        <p:spPr>
          <a:xfrm flipV="1">
            <a:off x="212598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74" name="Straight Connector 367"/>
          <p:cNvSpPr/>
          <p:nvPr/>
        </p:nvSpPr>
        <p:spPr>
          <a:xfrm flipV="1">
            <a:off x="214122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75" name="Straight Connector 368"/>
          <p:cNvSpPr/>
          <p:nvPr/>
        </p:nvSpPr>
        <p:spPr>
          <a:xfrm flipV="1">
            <a:off x="215646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76" name="Straight Connector 369"/>
          <p:cNvSpPr/>
          <p:nvPr/>
        </p:nvSpPr>
        <p:spPr>
          <a:xfrm flipV="1">
            <a:off x="21717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77" name="Straight Connector 370"/>
          <p:cNvSpPr/>
          <p:nvPr/>
        </p:nvSpPr>
        <p:spPr>
          <a:xfrm flipV="1">
            <a:off x="21869398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78" name="Straight Connector 371"/>
          <p:cNvSpPr/>
          <p:nvPr/>
        </p:nvSpPr>
        <p:spPr>
          <a:xfrm flipV="1">
            <a:off x="220218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79" name="Straight Connector 372"/>
          <p:cNvSpPr/>
          <p:nvPr/>
        </p:nvSpPr>
        <p:spPr>
          <a:xfrm flipV="1">
            <a:off x="221742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80" name="Straight Connector 373"/>
          <p:cNvSpPr/>
          <p:nvPr/>
        </p:nvSpPr>
        <p:spPr>
          <a:xfrm flipV="1">
            <a:off x="22326601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81" name="Straight Connector 374"/>
          <p:cNvSpPr/>
          <p:nvPr/>
        </p:nvSpPr>
        <p:spPr>
          <a:xfrm flipV="1">
            <a:off x="224790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82" name="Straight Connector 375"/>
          <p:cNvSpPr/>
          <p:nvPr/>
        </p:nvSpPr>
        <p:spPr>
          <a:xfrm flipV="1">
            <a:off x="22631398" y="762000"/>
            <a:ext cx="1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83" name="Straight Connector 376"/>
          <p:cNvSpPr/>
          <p:nvPr/>
        </p:nvSpPr>
        <p:spPr>
          <a:xfrm flipV="1">
            <a:off x="22783800" y="762000"/>
            <a:ext cx="0" cy="1219200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grpSp>
        <p:nvGrpSpPr>
          <p:cNvPr id="389" name="Group 377"/>
          <p:cNvGrpSpPr/>
          <p:nvPr/>
        </p:nvGrpSpPr>
        <p:grpSpPr>
          <a:xfrm>
            <a:off x="22936200" y="761999"/>
            <a:ext cx="609600" cy="12192001"/>
            <a:chOff x="0" y="0"/>
            <a:chExt cx="609600" cy="12192000"/>
          </a:xfrm>
        </p:grpSpPr>
        <p:sp>
          <p:nvSpPr>
            <p:cNvPr id="384" name="Straight Connector 378"/>
            <p:cNvSpPr/>
            <p:nvPr/>
          </p:nvSpPr>
          <p:spPr>
            <a:xfrm flipV="1">
              <a:off x="-1" y="-1"/>
              <a:ext cx="2" cy="12192001"/>
            </a:xfrm>
            <a:prstGeom prst="line">
              <a:avLst/>
            </a:prstGeom>
            <a:noFill/>
            <a:ln w="3175" cap="flat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385" name="Straight Connector 379"/>
            <p:cNvSpPr/>
            <p:nvPr/>
          </p:nvSpPr>
          <p:spPr>
            <a:xfrm flipV="1">
              <a:off x="152399" y="-1"/>
              <a:ext cx="2" cy="12192001"/>
            </a:xfrm>
            <a:prstGeom prst="line">
              <a:avLst/>
            </a:prstGeom>
            <a:noFill/>
            <a:ln w="3175" cap="flat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386" name="Straight Connector 380"/>
            <p:cNvSpPr/>
            <p:nvPr/>
          </p:nvSpPr>
          <p:spPr>
            <a:xfrm flipV="1">
              <a:off x="304799" y="-1"/>
              <a:ext cx="2" cy="12192001"/>
            </a:xfrm>
            <a:prstGeom prst="line">
              <a:avLst/>
            </a:prstGeom>
            <a:noFill/>
            <a:ln w="3175" cap="flat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387" name="Straight Connector 381"/>
            <p:cNvSpPr/>
            <p:nvPr/>
          </p:nvSpPr>
          <p:spPr>
            <a:xfrm flipV="1">
              <a:off x="457199" y="-1"/>
              <a:ext cx="2" cy="12192001"/>
            </a:xfrm>
            <a:prstGeom prst="line">
              <a:avLst/>
            </a:prstGeom>
            <a:noFill/>
            <a:ln w="3175" cap="flat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  <p:sp>
          <p:nvSpPr>
            <p:cNvPr id="388" name="Straight Connector 382"/>
            <p:cNvSpPr/>
            <p:nvPr/>
          </p:nvSpPr>
          <p:spPr>
            <a:xfrm flipV="1">
              <a:off x="609599" y="-1"/>
              <a:ext cx="2" cy="12192001"/>
            </a:xfrm>
            <a:prstGeom prst="line">
              <a:avLst/>
            </a:prstGeom>
            <a:noFill/>
            <a:ln w="3175" cap="flat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76200" tIns="76200" rIns="76200" bIns="76200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90" name="Straight Connector 383"/>
          <p:cNvSpPr/>
          <p:nvPr/>
        </p:nvSpPr>
        <p:spPr>
          <a:xfrm>
            <a:off x="762000" y="8382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91" name="Straight Connector 384"/>
          <p:cNvSpPr/>
          <p:nvPr/>
        </p:nvSpPr>
        <p:spPr>
          <a:xfrm>
            <a:off x="762000" y="9906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92" name="Straight Connector 385"/>
          <p:cNvSpPr/>
          <p:nvPr/>
        </p:nvSpPr>
        <p:spPr>
          <a:xfrm>
            <a:off x="762000" y="11430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93" name="Straight Connector 386"/>
          <p:cNvSpPr/>
          <p:nvPr/>
        </p:nvSpPr>
        <p:spPr>
          <a:xfrm>
            <a:off x="762000" y="12954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94" name="Straight Connector 387"/>
          <p:cNvSpPr/>
          <p:nvPr/>
        </p:nvSpPr>
        <p:spPr>
          <a:xfrm>
            <a:off x="762000" y="16002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95" name="Straight Connector 388"/>
          <p:cNvSpPr/>
          <p:nvPr/>
        </p:nvSpPr>
        <p:spPr>
          <a:xfrm>
            <a:off x="762000" y="17526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96" name="Straight Connector 389"/>
          <p:cNvSpPr/>
          <p:nvPr/>
        </p:nvSpPr>
        <p:spPr>
          <a:xfrm>
            <a:off x="762000" y="19050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97" name="Straight Connector 390"/>
          <p:cNvSpPr/>
          <p:nvPr/>
        </p:nvSpPr>
        <p:spPr>
          <a:xfrm>
            <a:off x="762000" y="2057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98" name="Straight Connector 391"/>
          <p:cNvSpPr/>
          <p:nvPr/>
        </p:nvSpPr>
        <p:spPr>
          <a:xfrm>
            <a:off x="762000" y="14478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399" name="Straight Connector 392"/>
          <p:cNvSpPr/>
          <p:nvPr/>
        </p:nvSpPr>
        <p:spPr>
          <a:xfrm>
            <a:off x="762000" y="22098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00" name="Straight Connector 393"/>
          <p:cNvSpPr/>
          <p:nvPr/>
        </p:nvSpPr>
        <p:spPr>
          <a:xfrm>
            <a:off x="762000" y="2362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01" name="Straight Connector 394"/>
          <p:cNvSpPr/>
          <p:nvPr/>
        </p:nvSpPr>
        <p:spPr>
          <a:xfrm>
            <a:off x="762000" y="25146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02" name="Straight Connector 395"/>
          <p:cNvSpPr/>
          <p:nvPr/>
        </p:nvSpPr>
        <p:spPr>
          <a:xfrm>
            <a:off x="762000" y="26670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03" name="Straight Connector 396"/>
          <p:cNvSpPr/>
          <p:nvPr/>
        </p:nvSpPr>
        <p:spPr>
          <a:xfrm>
            <a:off x="762000" y="2819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04" name="Straight Connector 397"/>
          <p:cNvSpPr/>
          <p:nvPr/>
        </p:nvSpPr>
        <p:spPr>
          <a:xfrm>
            <a:off x="762000" y="31242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05" name="Straight Connector 398"/>
          <p:cNvSpPr/>
          <p:nvPr/>
        </p:nvSpPr>
        <p:spPr>
          <a:xfrm>
            <a:off x="762000" y="3276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06" name="Straight Connector 399"/>
          <p:cNvSpPr/>
          <p:nvPr/>
        </p:nvSpPr>
        <p:spPr>
          <a:xfrm>
            <a:off x="762000" y="3581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07" name="Straight Connector 400"/>
          <p:cNvSpPr/>
          <p:nvPr/>
        </p:nvSpPr>
        <p:spPr>
          <a:xfrm>
            <a:off x="762000" y="2971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08" name="Straight Connector 401"/>
          <p:cNvSpPr/>
          <p:nvPr/>
        </p:nvSpPr>
        <p:spPr>
          <a:xfrm>
            <a:off x="762000" y="3733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09" name="Straight Connector 402"/>
          <p:cNvSpPr/>
          <p:nvPr/>
        </p:nvSpPr>
        <p:spPr>
          <a:xfrm>
            <a:off x="762000" y="38862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10" name="Straight Connector 403"/>
          <p:cNvSpPr/>
          <p:nvPr/>
        </p:nvSpPr>
        <p:spPr>
          <a:xfrm>
            <a:off x="762000" y="4038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11" name="Straight Connector 404"/>
          <p:cNvSpPr/>
          <p:nvPr/>
        </p:nvSpPr>
        <p:spPr>
          <a:xfrm>
            <a:off x="762000" y="41910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12" name="Straight Connector 405"/>
          <p:cNvSpPr/>
          <p:nvPr/>
        </p:nvSpPr>
        <p:spPr>
          <a:xfrm>
            <a:off x="762000" y="4343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13" name="Straight Connector 406"/>
          <p:cNvSpPr/>
          <p:nvPr/>
        </p:nvSpPr>
        <p:spPr>
          <a:xfrm>
            <a:off x="762000" y="4648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14" name="Straight Connector 407"/>
          <p:cNvSpPr/>
          <p:nvPr/>
        </p:nvSpPr>
        <p:spPr>
          <a:xfrm>
            <a:off x="762000" y="4800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15" name="Straight Connector 408"/>
          <p:cNvSpPr/>
          <p:nvPr/>
        </p:nvSpPr>
        <p:spPr>
          <a:xfrm>
            <a:off x="762000" y="49530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16" name="Straight Connector 409"/>
          <p:cNvSpPr/>
          <p:nvPr/>
        </p:nvSpPr>
        <p:spPr>
          <a:xfrm>
            <a:off x="762000" y="5105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17" name="Straight Connector 410"/>
          <p:cNvSpPr/>
          <p:nvPr/>
        </p:nvSpPr>
        <p:spPr>
          <a:xfrm>
            <a:off x="762000" y="4495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18" name="Straight Connector 411"/>
          <p:cNvSpPr/>
          <p:nvPr/>
        </p:nvSpPr>
        <p:spPr>
          <a:xfrm>
            <a:off x="762000" y="5257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19" name="Straight Connector 412"/>
          <p:cNvSpPr/>
          <p:nvPr/>
        </p:nvSpPr>
        <p:spPr>
          <a:xfrm>
            <a:off x="762000" y="5410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20" name="Straight Connector 413"/>
          <p:cNvSpPr/>
          <p:nvPr/>
        </p:nvSpPr>
        <p:spPr>
          <a:xfrm>
            <a:off x="762000" y="5562599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21" name="Straight Connector 414"/>
          <p:cNvSpPr/>
          <p:nvPr/>
        </p:nvSpPr>
        <p:spPr>
          <a:xfrm>
            <a:off x="762000" y="57150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22" name="Straight Connector 415"/>
          <p:cNvSpPr/>
          <p:nvPr/>
        </p:nvSpPr>
        <p:spPr>
          <a:xfrm>
            <a:off x="762000" y="58674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23" name="Straight Connector 416"/>
          <p:cNvSpPr/>
          <p:nvPr/>
        </p:nvSpPr>
        <p:spPr>
          <a:xfrm>
            <a:off x="762000" y="6172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24" name="Straight Connector 417"/>
          <p:cNvSpPr/>
          <p:nvPr/>
        </p:nvSpPr>
        <p:spPr>
          <a:xfrm>
            <a:off x="762000" y="6324599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25" name="Straight Connector 418"/>
          <p:cNvSpPr/>
          <p:nvPr/>
        </p:nvSpPr>
        <p:spPr>
          <a:xfrm>
            <a:off x="762000" y="64770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26" name="Straight Connector 419"/>
          <p:cNvSpPr/>
          <p:nvPr/>
        </p:nvSpPr>
        <p:spPr>
          <a:xfrm>
            <a:off x="762000" y="6629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27" name="Straight Connector 420"/>
          <p:cNvSpPr/>
          <p:nvPr/>
        </p:nvSpPr>
        <p:spPr>
          <a:xfrm>
            <a:off x="762000" y="6019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28" name="Straight Connector 421"/>
          <p:cNvSpPr/>
          <p:nvPr/>
        </p:nvSpPr>
        <p:spPr>
          <a:xfrm>
            <a:off x="762000" y="6781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29" name="Straight Connector 422"/>
          <p:cNvSpPr/>
          <p:nvPr/>
        </p:nvSpPr>
        <p:spPr>
          <a:xfrm>
            <a:off x="762000" y="6934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30" name="Straight Connector 423"/>
          <p:cNvSpPr/>
          <p:nvPr/>
        </p:nvSpPr>
        <p:spPr>
          <a:xfrm>
            <a:off x="762000" y="7086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31" name="Straight Connector 424"/>
          <p:cNvSpPr/>
          <p:nvPr/>
        </p:nvSpPr>
        <p:spPr>
          <a:xfrm>
            <a:off x="762000" y="72390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32" name="Straight Connector 425"/>
          <p:cNvSpPr/>
          <p:nvPr/>
        </p:nvSpPr>
        <p:spPr>
          <a:xfrm>
            <a:off x="762000" y="7391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33" name="Straight Connector 426"/>
          <p:cNvSpPr/>
          <p:nvPr/>
        </p:nvSpPr>
        <p:spPr>
          <a:xfrm>
            <a:off x="762000" y="7696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34" name="Straight Connector 427"/>
          <p:cNvSpPr/>
          <p:nvPr/>
        </p:nvSpPr>
        <p:spPr>
          <a:xfrm>
            <a:off x="762000" y="7848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35" name="Straight Connector 428"/>
          <p:cNvSpPr/>
          <p:nvPr/>
        </p:nvSpPr>
        <p:spPr>
          <a:xfrm>
            <a:off x="762000" y="80010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36" name="Straight Connector 429"/>
          <p:cNvSpPr/>
          <p:nvPr/>
        </p:nvSpPr>
        <p:spPr>
          <a:xfrm>
            <a:off x="762000" y="8153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37" name="Straight Connector 430"/>
          <p:cNvSpPr/>
          <p:nvPr/>
        </p:nvSpPr>
        <p:spPr>
          <a:xfrm>
            <a:off x="762000" y="7543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38" name="Straight Connector 431"/>
          <p:cNvSpPr/>
          <p:nvPr/>
        </p:nvSpPr>
        <p:spPr>
          <a:xfrm>
            <a:off x="762000" y="8305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39" name="Straight Connector 432"/>
          <p:cNvSpPr/>
          <p:nvPr/>
        </p:nvSpPr>
        <p:spPr>
          <a:xfrm>
            <a:off x="762000" y="8458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40" name="Straight Connector 433"/>
          <p:cNvSpPr/>
          <p:nvPr/>
        </p:nvSpPr>
        <p:spPr>
          <a:xfrm>
            <a:off x="762000" y="8610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41" name="Straight Connector 434"/>
          <p:cNvSpPr/>
          <p:nvPr/>
        </p:nvSpPr>
        <p:spPr>
          <a:xfrm>
            <a:off x="762000" y="87630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42" name="Straight Connector 435"/>
          <p:cNvSpPr/>
          <p:nvPr/>
        </p:nvSpPr>
        <p:spPr>
          <a:xfrm>
            <a:off x="762000" y="8915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43" name="Straight Connector 436"/>
          <p:cNvSpPr/>
          <p:nvPr/>
        </p:nvSpPr>
        <p:spPr>
          <a:xfrm>
            <a:off x="762000" y="9220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44" name="Straight Connector 437"/>
          <p:cNvSpPr/>
          <p:nvPr/>
        </p:nvSpPr>
        <p:spPr>
          <a:xfrm>
            <a:off x="762000" y="9372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45" name="Straight Connector 438"/>
          <p:cNvSpPr/>
          <p:nvPr/>
        </p:nvSpPr>
        <p:spPr>
          <a:xfrm>
            <a:off x="762000" y="95250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46" name="Straight Connector 439"/>
          <p:cNvSpPr/>
          <p:nvPr/>
        </p:nvSpPr>
        <p:spPr>
          <a:xfrm>
            <a:off x="762000" y="9677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47" name="Straight Connector 440"/>
          <p:cNvSpPr/>
          <p:nvPr/>
        </p:nvSpPr>
        <p:spPr>
          <a:xfrm>
            <a:off x="762000" y="9067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48" name="Straight Connector 441"/>
          <p:cNvSpPr/>
          <p:nvPr/>
        </p:nvSpPr>
        <p:spPr>
          <a:xfrm>
            <a:off x="762000" y="9829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49" name="Straight Connector 442"/>
          <p:cNvSpPr/>
          <p:nvPr/>
        </p:nvSpPr>
        <p:spPr>
          <a:xfrm>
            <a:off x="762000" y="9982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50" name="Straight Connector 443"/>
          <p:cNvSpPr/>
          <p:nvPr/>
        </p:nvSpPr>
        <p:spPr>
          <a:xfrm>
            <a:off x="762000" y="10134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51" name="Straight Connector 444"/>
          <p:cNvSpPr/>
          <p:nvPr/>
        </p:nvSpPr>
        <p:spPr>
          <a:xfrm>
            <a:off x="762000" y="10439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52" name="Straight Connector 445"/>
          <p:cNvSpPr/>
          <p:nvPr/>
        </p:nvSpPr>
        <p:spPr>
          <a:xfrm>
            <a:off x="762000" y="107442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53" name="Straight Connector 446"/>
          <p:cNvSpPr/>
          <p:nvPr/>
        </p:nvSpPr>
        <p:spPr>
          <a:xfrm>
            <a:off x="762000" y="10896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54" name="Straight Connector 447"/>
          <p:cNvSpPr/>
          <p:nvPr/>
        </p:nvSpPr>
        <p:spPr>
          <a:xfrm>
            <a:off x="762000" y="110490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55" name="Straight Connector 448"/>
          <p:cNvSpPr/>
          <p:nvPr/>
        </p:nvSpPr>
        <p:spPr>
          <a:xfrm>
            <a:off x="762000" y="11201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56" name="Straight Connector 449"/>
          <p:cNvSpPr/>
          <p:nvPr/>
        </p:nvSpPr>
        <p:spPr>
          <a:xfrm>
            <a:off x="762000" y="10591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57" name="Straight Connector 450"/>
          <p:cNvSpPr/>
          <p:nvPr/>
        </p:nvSpPr>
        <p:spPr>
          <a:xfrm>
            <a:off x="762000" y="113538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58" name="Straight Connector 451"/>
          <p:cNvSpPr/>
          <p:nvPr/>
        </p:nvSpPr>
        <p:spPr>
          <a:xfrm>
            <a:off x="762000" y="11506199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59" name="Straight Connector 452"/>
          <p:cNvSpPr/>
          <p:nvPr/>
        </p:nvSpPr>
        <p:spPr>
          <a:xfrm>
            <a:off x="762000" y="116586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60" name="Straight Connector 453"/>
          <p:cNvSpPr/>
          <p:nvPr/>
        </p:nvSpPr>
        <p:spPr>
          <a:xfrm>
            <a:off x="762000" y="118110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61" name="Straight Connector 454"/>
          <p:cNvSpPr/>
          <p:nvPr/>
        </p:nvSpPr>
        <p:spPr>
          <a:xfrm>
            <a:off x="762000" y="11963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62" name="Straight Connector 455"/>
          <p:cNvSpPr/>
          <p:nvPr/>
        </p:nvSpPr>
        <p:spPr>
          <a:xfrm>
            <a:off x="762000" y="12268199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63" name="Straight Connector 456"/>
          <p:cNvSpPr/>
          <p:nvPr/>
        </p:nvSpPr>
        <p:spPr>
          <a:xfrm>
            <a:off x="762000" y="12420599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64" name="Straight Connector 457"/>
          <p:cNvSpPr/>
          <p:nvPr/>
        </p:nvSpPr>
        <p:spPr>
          <a:xfrm>
            <a:off x="762000" y="125730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65" name="Straight Connector 458"/>
          <p:cNvSpPr/>
          <p:nvPr/>
        </p:nvSpPr>
        <p:spPr>
          <a:xfrm>
            <a:off x="762000" y="127254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66" name="Straight Connector 459"/>
          <p:cNvSpPr/>
          <p:nvPr/>
        </p:nvSpPr>
        <p:spPr>
          <a:xfrm>
            <a:off x="762000" y="12115800"/>
            <a:ext cx="22860000" cy="1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67" name="Straight Connector 460"/>
          <p:cNvSpPr/>
          <p:nvPr/>
        </p:nvSpPr>
        <p:spPr>
          <a:xfrm>
            <a:off x="762000" y="12877800"/>
            <a:ext cx="22860000" cy="0"/>
          </a:xfrm>
          <a:prstGeom prst="line">
            <a:avLst/>
          </a:prstGeom>
          <a:ln w="3175">
            <a:solidFill>
              <a:schemeClr val="accent3"/>
            </a:solidFill>
            <a:miter/>
          </a:ln>
        </p:spPr>
        <p:txBody>
          <a:bodyPr lIns="76200" tIns="76200" rIns="76200" bIns="76200"/>
          <a:lstStyle/>
          <a:p>
            <a:endParaRPr/>
          </a:p>
        </p:txBody>
      </p:sp>
      <p:sp>
        <p:nvSpPr>
          <p:cNvPr id="468" name="Rectangle 462"/>
          <p:cNvSpPr/>
          <p:nvPr/>
        </p:nvSpPr>
        <p:spPr>
          <a:xfrm>
            <a:off x="0" y="0"/>
            <a:ext cx="24384001" cy="13716001"/>
          </a:xfrm>
          <a:prstGeom prst="rect">
            <a:avLst/>
          </a:prstGeom>
          <a:solidFill>
            <a:srgbClr val="000000">
              <a:alpha val="40000"/>
            </a:srgbClr>
          </a:solidFill>
          <a:ln w="12700">
            <a:miter lim="400000"/>
          </a:ln>
        </p:spPr>
        <p:txBody>
          <a:bodyPr lIns="76200" tIns="76200" rIns="76200" bIns="76200" anchor="ctr"/>
          <a:lstStyle/>
          <a:p>
            <a:pPr algn="ctr">
              <a:defRPr sz="22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471" name="Group 474"/>
          <p:cNvGrpSpPr/>
          <p:nvPr/>
        </p:nvGrpSpPr>
        <p:grpSpPr>
          <a:xfrm>
            <a:off x="1524000" y="13261000"/>
            <a:ext cx="4522251" cy="177803"/>
            <a:chOff x="0" y="16933"/>
            <a:chExt cx="4522249" cy="177801"/>
          </a:xfrm>
        </p:grpSpPr>
        <p:sp>
          <p:nvSpPr>
            <p:cNvPr id="469" name="Footer Placeholder 3"/>
            <p:cNvSpPr txBox="1"/>
            <p:nvPr/>
          </p:nvSpPr>
          <p:spPr>
            <a:xfrm>
              <a:off x="0" y="16935"/>
              <a:ext cx="3807360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defTabSz="1143000">
                <a:defRPr sz="1100">
                  <a:solidFill>
                    <a:srgbClr val="FFFFFF">
                      <a:alpha val="60000"/>
                    </a:srgbClr>
                  </a:solidFill>
                </a:defRPr>
              </a:pPr>
              <a:r>
                <a:t>©</a:t>
              </a:r>
              <a:r>
                <a:rPr sz="600"/>
                <a:t> </a:t>
              </a:r>
              <a:r>
                <a:t>2018 IBM Corporation               </a:t>
              </a:r>
            </a:p>
          </p:txBody>
        </p:sp>
        <p:sp>
          <p:nvSpPr>
            <p:cNvPr id="470" name="Date Placeholder 2"/>
            <p:cNvSpPr txBox="1"/>
            <p:nvPr/>
          </p:nvSpPr>
          <p:spPr>
            <a:xfrm>
              <a:off x="2236249" y="16933"/>
              <a:ext cx="2286001" cy="177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defTabSz="1524000">
                <a:defRPr sz="1100">
                  <a:solidFill>
                    <a:srgbClr val="FFFFFF">
                      <a:alpha val="60000"/>
                    </a:srgbClr>
                  </a:solidFill>
                </a:defRPr>
              </a:lvl1pPr>
            </a:lstStyle>
            <a:p>
              <a:r>
                <a:t> 26 January 2018</a:t>
              </a:r>
            </a:p>
          </p:txBody>
        </p:sp>
      </p:grpSp>
      <p:sp>
        <p:nvSpPr>
          <p:cNvPr id="472" name="Footer Placeholder 3"/>
          <p:cNvSpPr txBox="1"/>
          <p:nvPr/>
        </p:nvSpPr>
        <p:spPr>
          <a:xfrm>
            <a:off x="6477000" y="13261002"/>
            <a:ext cx="3807360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43000">
              <a:defRPr sz="110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r>
              <a:t>IBM Services</a:t>
            </a:r>
          </a:p>
        </p:txBody>
      </p:sp>
      <p:sp>
        <p:nvSpPr>
          <p:cNvPr id="4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58096" y="13243611"/>
            <a:ext cx="195581" cy="1905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defTabSz="1143000">
              <a:defRPr sz="1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74" name="Title Text"/>
          <p:cNvSpPr txBox="1">
            <a:spLocks noGrp="1"/>
          </p:cNvSpPr>
          <p:nvPr>
            <p:ph type="title"/>
          </p:nvPr>
        </p:nvSpPr>
        <p:spPr>
          <a:xfrm>
            <a:off x="1219200" y="549275"/>
            <a:ext cx="21945601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Title Text</a:t>
            </a:r>
          </a:p>
        </p:txBody>
      </p:sp>
      <p:sp>
        <p:nvSpPr>
          <p:cNvPr id="475" name="Body Level One…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4" r:id="rId15"/>
    <p:sldLayoutId id="2147483665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4" r:id="rId33"/>
    <p:sldLayoutId id="2147483685" r:id="rId34"/>
    <p:sldLayoutId id="2147483686" r:id="rId35"/>
    <p:sldLayoutId id="2147483687" r:id="rId36"/>
    <p:sldLayoutId id="2147483689" r:id="rId37"/>
    <p:sldLayoutId id="2147483690" r:id="rId38"/>
    <p:sldLayoutId id="2147483691" r:id="rId39"/>
  </p:sldLayoutIdLst>
  <p:transition spd="med"/>
  <p:txStyles>
    <p:titleStyle>
      <a:lvl1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9pPr>
    </p:titleStyle>
    <p:bodyStyle>
      <a:lvl1pPr marL="0" marR="0" indent="0" algn="l" defTabSz="1828800" rtl="0" latinLnBrk="0">
        <a:lnSpc>
          <a:spcPct val="104999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1pPr>
      <a:lvl2pPr marL="365759" marR="0" indent="-365759" algn="l" defTabSz="1828800" rtl="0" latinLnBrk="0">
        <a:lnSpc>
          <a:spcPct val="104999"/>
        </a:lnSpc>
        <a:spcBef>
          <a:spcPts val="2000"/>
        </a:spcBef>
        <a:spcAft>
          <a:spcPts val="0"/>
        </a:spcAft>
        <a:buClrTx/>
        <a:buSzPct val="100000"/>
        <a:buFontTx/>
        <a:buChar char="-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2pPr>
      <a:lvl3pPr marL="594359" marR="0" indent="-365759" algn="l" defTabSz="1828800" rtl="0" latinLnBrk="0">
        <a:lnSpc>
          <a:spcPct val="104999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3pPr>
      <a:lvl4pPr marL="822960" marR="0" indent="-365760" algn="l" defTabSz="1828800" rtl="0" latinLnBrk="0">
        <a:lnSpc>
          <a:spcPct val="104999"/>
        </a:lnSpc>
        <a:spcBef>
          <a:spcPts val="2000"/>
        </a:spcBef>
        <a:spcAft>
          <a:spcPts val="0"/>
        </a:spcAft>
        <a:buClrTx/>
        <a:buSzPct val="100000"/>
        <a:buFontTx/>
        <a:buChar char="–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4pPr>
      <a:lvl5pPr marL="1051560" marR="0" indent="-365760" algn="l" defTabSz="1828800" rtl="0" latinLnBrk="0">
        <a:lnSpc>
          <a:spcPct val="104999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5pPr>
      <a:lvl6pPr marL="3161211" marR="0" indent="-418011" algn="l" defTabSz="1828800" rtl="0" latinLnBrk="0">
        <a:lnSpc>
          <a:spcPct val="104999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6pPr>
      <a:lvl7pPr marL="3709851" marR="0" indent="-418011" algn="l" defTabSz="1828800" rtl="0" latinLnBrk="0">
        <a:lnSpc>
          <a:spcPct val="104999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7pPr>
      <a:lvl8pPr marL="4258491" marR="0" indent="-418011" algn="l" defTabSz="1828800" rtl="0" latinLnBrk="0">
        <a:lnSpc>
          <a:spcPct val="104999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8pPr>
      <a:lvl9pPr marL="4807131" marR="0" indent="-418011" algn="l" defTabSz="1828800" rtl="0" latinLnBrk="0">
        <a:lnSpc>
          <a:spcPct val="104999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IBM Plex Sans"/>
        </a:defRPr>
      </a:lvl9pPr>
    </p:bodyStyle>
    <p:otherStyle>
      <a:lvl1pPr marL="0" marR="0" indent="0" algn="l" defTabSz="1143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1pPr>
      <a:lvl2pPr marL="0" marR="0" indent="342900" algn="l" defTabSz="1143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2pPr>
      <a:lvl3pPr marL="0" marR="0" indent="685800" algn="l" defTabSz="1143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3pPr>
      <a:lvl4pPr marL="0" marR="0" indent="1028700" algn="l" defTabSz="1143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4pPr>
      <a:lvl5pPr marL="0" marR="0" indent="1371600" algn="l" defTabSz="1143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5pPr>
      <a:lvl6pPr marL="0" marR="0" indent="1714500" algn="l" defTabSz="1143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6pPr>
      <a:lvl7pPr marL="0" marR="0" indent="2057400" algn="l" defTabSz="1143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7pPr>
      <a:lvl8pPr marL="0" marR="0" indent="2400300" algn="l" defTabSz="1143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8pPr>
      <a:lvl9pPr marL="0" marR="0" indent="2743200" algn="l" defTabSz="11430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IBM Plex San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1143000"/>
            <a:ext cx="10972800" cy="1905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3429000"/>
            <a:ext cx="10972800" cy="8763000"/>
          </a:xfrm>
          <a:prstGeom prst="rect">
            <a:avLst/>
          </a:prstGeom>
        </p:spPr>
        <p:txBody>
          <a:bodyPr vert="horz" lIns="0" tIns="228600" rIns="0" bIns="0" rtlCol="0" anchor="t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020" y="13030238"/>
            <a:ext cx="943530" cy="3810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1524000" y="13166093"/>
            <a:ext cx="4522250" cy="367618"/>
            <a:chOff x="914400" y="7899655"/>
            <a:chExt cx="2713350" cy="220571"/>
          </a:xfrm>
        </p:grpSpPr>
        <p:sp>
          <p:nvSpPr>
            <p:cNvPr id="10" name="Footer Placeholder 3"/>
            <p:cNvSpPr txBox="1">
              <a:spLocks/>
            </p:cNvSpPr>
            <p:nvPr userDrawn="1"/>
          </p:nvSpPr>
          <p:spPr>
            <a:xfrm>
              <a:off x="914400" y="7900416"/>
              <a:ext cx="2284416" cy="219051"/>
            </a:xfrm>
            <a:prstGeom prst="rect">
              <a:avLst/>
            </a:prstGeom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685800" rtl="0" eaLnBrk="1" latinLnBrk="0" hangingPunct="1">
                <a:defRPr sz="500" kern="1200">
                  <a:solidFill>
                    <a:schemeClr val="bg2">
                      <a:alpha val="60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332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©</a:t>
              </a:r>
              <a:r>
                <a:rPr lang="en-US" sz="667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 </a:t>
              </a:r>
              <a:r>
                <a:rPr lang="en-US" sz="1332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2018 IBM Corporation               </a:t>
              </a:r>
              <a:endParaRPr lang="en-US" sz="1332" dirty="0">
                <a:solidFill>
                  <a:srgbClr val="000000">
                    <a:alpha val="60000"/>
                  </a:srgbClr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  <p:sp>
          <p:nvSpPr>
            <p:cNvPr id="14" name="Date Placeholder 2"/>
            <p:cNvSpPr txBox="1">
              <a:spLocks/>
            </p:cNvSpPr>
            <p:nvPr userDrawn="1"/>
          </p:nvSpPr>
          <p:spPr>
            <a:xfrm>
              <a:off x="2256150" y="7899655"/>
              <a:ext cx="1371600" cy="220571"/>
            </a:xfrm>
            <a:prstGeom prst="rect">
              <a:avLst/>
            </a:prstGeom>
          </p:spPr>
          <p:txBody>
            <a:bodyPr lIns="0" tIns="0" rIns="0" bIns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sz="1332" dirty="0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t> </a:t>
              </a:r>
              <a:fld id="{7C9968D1-C8E5-4FE3-AED4-7D4518C301B3}" type="datetime3">
                <a:rPr lang="en-US" sz="1332" smtClean="0">
                  <a:solidFill>
                    <a:srgbClr val="000000">
                      <a:alpha val="60000"/>
                    </a:srgbClr>
                  </a:solidFill>
                  <a:latin typeface="IBM Plex Sans" charset="0"/>
                  <a:ea typeface="IBM Plex Sans" charset="0"/>
                  <a:cs typeface="IBM Plex Sans" charset="0"/>
                </a:rPr>
                <a:pPr>
                  <a:defRPr/>
                </a:pPr>
                <a:t>1 June 2018</a:t>
              </a:fld>
              <a:endParaRPr lang="en-US" sz="1332" dirty="0">
                <a:solidFill>
                  <a:srgbClr val="000000">
                    <a:alpha val="60000"/>
                  </a:srgbClr>
                </a:solidFill>
                <a:latin typeface="IBM Plex Sans" charset="0"/>
                <a:ea typeface="IBM Plex Sans" charset="0"/>
                <a:cs typeface="IBM Plex Sans" charset="0"/>
              </a:endParaRPr>
            </a:p>
          </p:txBody>
        </p:sp>
      </p:grpSp>
      <p:sp>
        <p:nvSpPr>
          <p:cNvPr id="16" name="Footer Placeholder 3"/>
          <p:cNvSpPr txBox="1">
            <a:spLocks/>
          </p:cNvSpPr>
          <p:nvPr userDrawn="1"/>
        </p:nvSpPr>
        <p:spPr>
          <a:xfrm>
            <a:off x="6477000" y="13167361"/>
            <a:ext cx="3807360" cy="365085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en-US"/>
            </a:defPPr>
            <a:lvl1pPr marL="0" algn="l" defTabSz="685800" rtl="0" eaLnBrk="1" latinLnBrk="0" hangingPunct="1">
              <a:defRPr sz="500" kern="1200">
                <a:solidFill>
                  <a:schemeClr val="bg2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2" dirty="0" smtClean="0">
                <a:solidFill>
                  <a:srgbClr val="000000">
                    <a:alpha val="60000"/>
                  </a:srgbClr>
                </a:solidFill>
                <a:latin typeface="IBM Plex Sans" charset="0"/>
                <a:ea typeface="IBM Plex Sans" charset="0"/>
                <a:cs typeface="IBM Plex Sans" charset="0"/>
              </a:rPr>
              <a:t>IBM Services</a:t>
            </a:r>
            <a:endParaRPr lang="en-US" sz="1332" dirty="0">
              <a:solidFill>
                <a:srgbClr val="000000">
                  <a:alpha val="60000"/>
                </a:srgbClr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17" name="Slide Number Placeholder 2"/>
          <p:cNvSpPr txBox="1">
            <a:spLocks/>
          </p:cNvSpPr>
          <p:nvPr userDrawn="1"/>
        </p:nvSpPr>
        <p:spPr>
          <a:xfrm>
            <a:off x="758097" y="13156320"/>
            <a:ext cx="546465" cy="365083"/>
          </a:xfrm>
          <a:prstGeom prst="rect">
            <a:avLst/>
          </a:prstGeom>
        </p:spPr>
        <p:txBody>
          <a:bodyPr lIns="0" tIns="0" rIns="0" bIns="0" anchor="ctr"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D999D4-B456-9943-89B7-30D56181CE18}" type="slidenum">
              <a:rPr lang="en-US" sz="1333" smtClean="0">
                <a:solidFill>
                  <a:srgbClr val="000000"/>
                </a:solidFill>
                <a:latin typeface="IBM Plex Sans" charset="0"/>
                <a:ea typeface="IBM Plex Sans" charset="0"/>
                <a:cs typeface="IBM Plex Sans" charset="0"/>
              </a:rPr>
              <a:pPr/>
              <a:t>‹#›</a:t>
            </a:fld>
            <a:endParaRPr lang="en-US" sz="1333" dirty="0">
              <a:solidFill>
                <a:srgbClr val="000000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510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timing>
    <p:tnLst>
      <p:par>
        <p:cTn id="1" dur="indefinite" restart="never" nodeType="tmRoot"/>
      </p:par>
    </p:tnLst>
  </p:timing>
  <p:txStyles>
    <p:titleStyle>
      <a:lvl1pPr algn="l" defTabSz="1828837" rtl="0" eaLnBrk="1" latinLnBrk="0" hangingPunct="1">
        <a:lnSpc>
          <a:spcPct val="90000"/>
        </a:lnSpc>
        <a:spcBef>
          <a:spcPct val="0"/>
        </a:spcBef>
        <a:buNone/>
        <a:defRPr sz="6000" b="0" i="0" kern="12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1pPr>
    </p:titleStyle>
    <p:bodyStyle>
      <a:lvl1pPr marL="0" indent="0" algn="l" defTabSz="1828837" rtl="0" eaLnBrk="1" latinLnBrk="0" hangingPunct="1">
        <a:lnSpc>
          <a:spcPct val="105000"/>
        </a:lnSpc>
        <a:spcBef>
          <a:spcPts val="2000"/>
        </a:spcBef>
        <a:buFontTx/>
        <a:buNone/>
        <a:tabLst/>
        <a:defRPr sz="3333" b="0" i="0" kern="12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1pPr>
      <a:lvl2pPr marL="381008" indent="-381008" algn="l" defTabSz="1828837" rtl="0" eaLnBrk="1" latinLnBrk="0" hangingPunct="1">
        <a:lnSpc>
          <a:spcPct val="105000"/>
        </a:lnSpc>
        <a:spcBef>
          <a:spcPts val="1667"/>
        </a:spcBef>
        <a:buFont typeface="LucidaGrande" charset="0"/>
        <a:buChar char="-"/>
        <a:defRPr sz="3333" b="0" i="0" kern="12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2pPr>
      <a:lvl3pPr marL="762015" indent="-381008" algn="l" defTabSz="1828837" rtl="0" eaLnBrk="1" latinLnBrk="0" hangingPunct="1">
        <a:lnSpc>
          <a:spcPct val="105000"/>
        </a:lnSpc>
        <a:spcBef>
          <a:spcPts val="0"/>
        </a:spcBef>
        <a:buSzPct val="80000"/>
        <a:buFont typeface="Arial" panose="020B0604020202020204" pitchFamily="34" charset="0"/>
        <a:buChar char="•"/>
        <a:defRPr sz="3333" b="0" i="0" kern="12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3pPr>
      <a:lvl4pPr marL="1143023" indent="-381008" algn="l" defTabSz="1828837" rtl="0" eaLnBrk="1" latinLnBrk="0" hangingPunct="1">
        <a:lnSpc>
          <a:spcPct val="105000"/>
        </a:lnSpc>
        <a:spcBef>
          <a:spcPts val="0"/>
        </a:spcBef>
        <a:buFont typeface=".AppleSystemUIFont" charset="-120"/>
        <a:buChar char="–"/>
        <a:defRPr sz="3333" b="0" i="0" kern="12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4pPr>
      <a:lvl5pPr marL="1524030" indent="-381008" algn="l" defTabSz="1828837" rtl="0" eaLnBrk="1" latinLnBrk="0" hangingPunct="1">
        <a:lnSpc>
          <a:spcPct val="105000"/>
        </a:lnSpc>
        <a:spcBef>
          <a:spcPts val="0"/>
        </a:spcBef>
        <a:buSzPct val="80000"/>
        <a:buFont typeface="Arial" panose="020B0604020202020204" pitchFamily="34" charset="0"/>
        <a:buChar char="•"/>
        <a:defRPr sz="3333" b="0" i="0" kern="1200">
          <a:solidFill>
            <a:schemeClr val="tx1"/>
          </a:solidFill>
          <a:latin typeface="IBM Plex Sans" charset="0"/>
          <a:ea typeface="IBM Plex Sans" charset="0"/>
          <a:cs typeface="IBM Plex Sans" charset="0"/>
        </a:defRPr>
      </a:lvl5pPr>
      <a:lvl6pPr marL="5029301" indent="-457209" algn="l" defTabSz="182883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719" indent="-457209" algn="l" defTabSz="182883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137" indent="-457209" algn="l" defTabSz="182883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555" indent="-457209" algn="l" defTabSz="182883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37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18" algn="l" defTabSz="1828837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37" algn="l" defTabSz="1828837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55" algn="l" defTabSz="1828837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73" algn="l" defTabSz="1828837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91" algn="l" defTabSz="1828837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510" algn="l" defTabSz="1828837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928" algn="l" defTabSz="1828837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346" algn="l" defTabSz="1828837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"/>
            <a:ext cx="24384000" cy="1716687"/>
          </a:xfrm>
          <a:prstGeom prst="rect">
            <a:avLst/>
          </a:prstGeom>
          <a:solidFill>
            <a:srgbClr val="003359"/>
          </a:solidFill>
          <a:ln>
            <a:solidFill>
              <a:srgbClr val="00335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40" tIns="121920" rIns="243840" bIns="121920" rtlCol="0" anchor="ctr"/>
          <a:lstStyle/>
          <a:p>
            <a:pPr algn="ctr" defTabSz="1219224" hangingPunct="1"/>
            <a:endParaRPr lang="en-US" sz="4833" kern="120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282223"/>
            <a:ext cx="22177020" cy="2286000"/>
          </a:xfrm>
          <a:prstGeom prst="rect">
            <a:avLst/>
          </a:prstGeom>
        </p:spPr>
        <p:txBody>
          <a:bodyPr vert="horz" lIns="146304" tIns="73152" rIns="146304" bIns="7315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199" y="3200404"/>
            <a:ext cx="22177022" cy="9681628"/>
          </a:xfrm>
          <a:prstGeom prst="rect">
            <a:avLst/>
          </a:prstGeom>
        </p:spPr>
        <p:txBody>
          <a:bodyPr vert="horz" lIns="146304" tIns="73152" rIns="146304" bIns="7315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36042" y="12882032"/>
            <a:ext cx="7721600" cy="730250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HelvNeue Light for IBM"/>
                <a:cs typeface="HelvNeue Light for IBM"/>
              </a:defRPr>
            </a:lvl1pPr>
          </a:lstStyle>
          <a:p>
            <a:pPr defTabSz="1219224" hangingPunct="1"/>
            <a:r>
              <a:rPr lang="en-US" kern="120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IBM Confidential</a:t>
            </a:r>
            <a:endParaRPr lang="en-US" kern="12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22357643" y="12882032"/>
            <a:ext cx="1038578" cy="730250"/>
          </a:xfrm>
          <a:prstGeom prst="rect">
            <a:avLst/>
          </a:prstGeom>
        </p:spPr>
        <p:txBody>
          <a:bodyPr anchor="ctr"/>
          <a:lstStyle>
            <a:lvl1pPr algn="ctr"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Lubalin Book for IBM"/>
                <a:cs typeface="Lubalin Book for IBM"/>
              </a:defRPr>
            </a:lvl1pPr>
          </a:lstStyle>
          <a:p>
            <a:pPr defTabSz="1219224" hangingPunct="1"/>
            <a:fld id="{73CDCACB-EE9F-064F-B9A5-01E4DF98082D}" type="slidenum">
              <a:rPr lang="en-US" kern="1200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 defTabSz="1219224" hangingPunct="1"/>
              <a:t>‹#›</a:t>
            </a:fld>
            <a:endParaRPr lang="en-US" kern="12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22353107" y="12975350"/>
            <a:ext cx="0" cy="57785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230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  <p:sldLayoutId id="2147483820" r:id="rId12"/>
    <p:sldLayoutId id="2147483821" r:id="rId13"/>
    <p:sldLayoutId id="2147483822" r:id="rId14"/>
  </p:sldLayoutIdLst>
  <p:hf hdr="0" dt="0"/>
  <p:txStyles>
    <p:titleStyle>
      <a:lvl1pPr algn="l" defTabSz="1219224" rtl="0" eaLnBrk="1" latinLnBrk="0" hangingPunct="1">
        <a:spcBef>
          <a:spcPct val="0"/>
        </a:spcBef>
        <a:buNone/>
        <a:defRPr sz="6667" kern="1200">
          <a:solidFill>
            <a:schemeClr val="bg1"/>
          </a:solidFill>
          <a:latin typeface="IBM Plex Sans" panose="020B0503050000000000" pitchFamily="34" charset="0"/>
          <a:ea typeface="+mj-ea"/>
          <a:cs typeface="IBM Plex Sans" panose="020B0503050000000000" pitchFamily="34" charset="0"/>
        </a:defRPr>
      </a:lvl1pPr>
    </p:titleStyle>
    <p:bodyStyle>
      <a:lvl1pPr marL="914418" indent="-914418" algn="l" defTabSz="1219224" rtl="0" eaLnBrk="1" latinLnBrk="0" hangingPunct="1">
        <a:spcBef>
          <a:spcPct val="20000"/>
        </a:spcBef>
        <a:buFont typeface="Arial"/>
        <a:buChar char="•"/>
        <a:defRPr sz="3333" kern="1200">
          <a:solidFill>
            <a:schemeClr val="tx1"/>
          </a:solidFill>
          <a:latin typeface="IBM Plex Sans" panose="020B0503050000000000" pitchFamily="34" charset="0"/>
          <a:ea typeface="+mn-ea"/>
          <a:cs typeface="IBM Plex Sans" panose="020B0503050000000000" pitchFamily="34" charset="0"/>
        </a:defRPr>
      </a:lvl1pPr>
      <a:lvl2pPr marL="1981240" indent="-762015" algn="l" defTabSz="1219224" rtl="0" eaLnBrk="1" latinLnBrk="0" hangingPunct="1">
        <a:spcBef>
          <a:spcPct val="20000"/>
        </a:spcBef>
        <a:buFont typeface="Arial"/>
        <a:buChar char="–"/>
        <a:defRPr sz="3333" kern="1200">
          <a:solidFill>
            <a:schemeClr val="tx1"/>
          </a:solidFill>
          <a:latin typeface="IBM Plex Sans" panose="020B0503050000000000" pitchFamily="34" charset="0"/>
          <a:ea typeface="+mn-ea"/>
          <a:cs typeface="IBM Plex Sans" panose="020B0503050000000000" pitchFamily="34" charset="0"/>
        </a:defRPr>
      </a:lvl2pPr>
      <a:lvl3pPr marL="3048061" indent="-609612" algn="l" defTabSz="1219224" rtl="0" eaLnBrk="1" latinLnBrk="0" hangingPunct="1">
        <a:spcBef>
          <a:spcPct val="20000"/>
        </a:spcBef>
        <a:buFont typeface="Arial"/>
        <a:buChar char="•"/>
        <a:defRPr sz="3333" kern="1200">
          <a:solidFill>
            <a:schemeClr val="tx1"/>
          </a:solidFill>
          <a:latin typeface="IBM Plex Sans" panose="020B0503050000000000" pitchFamily="34" charset="0"/>
          <a:ea typeface="+mn-ea"/>
          <a:cs typeface="IBM Plex Sans" panose="020B0503050000000000" pitchFamily="34" charset="0"/>
        </a:defRPr>
      </a:lvl3pPr>
      <a:lvl4pPr marL="4267285" indent="-609612" algn="l" defTabSz="1219224" rtl="0" eaLnBrk="1" latinLnBrk="0" hangingPunct="1">
        <a:spcBef>
          <a:spcPct val="20000"/>
        </a:spcBef>
        <a:buFont typeface="Arial"/>
        <a:buChar char="–"/>
        <a:defRPr sz="3333" kern="1200">
          <a:solidFill>
            <a:schemeClr val="tx1"/>
          </a:solidFill>
          <a:latin typeface="IBM Plex Sans" panose="020B0503050000000000" pitchFamily="34" charset="0"/>
          <a:ea typeface="+mn-ea"/>
          <a:cs typeface="IBM Plex Sans" panose="020B0503050000000000" pitchFamily="34" charset="0"/>
        </a:defRPr>
      </a:lvl4pPr>
      <a:lvl5pPr marL="5486510" indent="-609612" algn="l" defTabSz="1219224" rtl="0" eaLnBrk="1" latinLnBrk="0" hangingPunct="1">
        <a:spcBef>
          <a:spcPct val="20000"/>
        </a:spcBef>
        <a:buFont typeface="Arial"/>
        <a:buChar char="•"/>
        <a:defRPr sz="3333" kern="1200">
          <a:solidFill>
            <a:schemeClr val="tx1"/>
          </a:solidFill>
          <a:latin typeface="IBM Plex Sans" panose="020B0503050000000000" pitchFamily="34" charset="0"/>
          <a:ea typeface="+mn-ea"/>
          <a:cs typeface="IBM Plex Sans" panose="020B0503050000000000" pitchFamily="34" charset="0"/>
        </a:defRPr>
      </a:lvl5pPr>
      <a:lvl6pPr marL="6705734" indent="-609612" algn="l" defTabSz="1219224" rtl="0" eaLnBrk="1" latinLnBrk="0" hangingPunct="1">
        <a:spcBef>
          <a:spcPct val="20000"/>
        </a:spcBef>
        <a:buFont typeface="Arial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6pPr>
      <a:lvl7pPr marL="7924958" indent="-609612" algn="l" defTabSz="1219224" rtl="0" eaLnBrk="1" latinLnBrk="0" hangingPunct="1">
        <a:spcBef>
          <a:spcPct val="20000"/>
        </a:spcBef>
        <a:buFont typeface="Arial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7pPr>
      <a:lvl8pPr marL="9144183" indent="-609612" algn="l" defTabSz="1219224" rtl="0" eaLnBrk="1" latinLnBrk="0" hangingPunct="1">
        <a:spcBef>
          <a:spcPct val="20000"/>
        </a:spcBef>
        <a:buFont typeface="Arial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8pPr>
      <a:lvl9pPr marL="10363407" indent="-609612" algn="l" defTabSz="1219224" rtl="0" eaLnBrk="1" latinLnBrk="0" hangingPunct="1">
        <a:spcBef>
          <a:spcPct val="20000"/>
        </a:spcBef>
        <a:buFont typeface="Arial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24" rtl="0" eaLnBrk="1" latinLnBrk="0" hangingPunct="1">
        <a:defRPr sz="4833" kern="1200">
          <a:solidFill>
            <a:schemeClr val="tx1"/>
          </a:solidFill>
          <a:latin typeface="+mn-lt"/>
          <a:ea typeface="+mn-ea"/>
          <a:cs typeface="+mn-cs"/>
        </a:defRPr>
      </a:lvl1pPr>
      <a:lvl2pPr marL="1219224" algn="l" defTabSz="1219224" rtl="0" eaLnBrk="1" latinLnBrk="0" hangingPunct="1">
        <a:defRPr sz="4833" kern="1200">
          <a:solidFill>
            <a:schemeClr val="tx1"/>
          </a:solidFill>
          <a:latin typeface="+mn-lt"/>
          <a:ea typeface="+mn-ea"/>
          <a:cs typeface="+mn-cs"/>
        </a:defRPr>
      </a:lvl2pPr>
      <a:lvl3pPr marL="2438449" algn="l" defTabSz="1219224" rtl="0" eaLnBrk="1" latinLnBrk="0" hangingPunct="1">
        <a:defRPr sz="4833" kern="1200">
          <a:solidFill>
            <a:schemeClr val="tx1"/>
          </a:solidFill>
          <a:latin typeface="+mn-lt"/>
          <a:ea typeface="+mn-ea"/>
          <a:cs typeface="+mn-cs"/>
        </a:defRPr>
      </a:lvl3pPr>
      <a:lvl4pPr marL="3657673" algn="l" defTabSz="1219224" rtl="0" eaLnBrk="1" latinLnBrk="0" hangingPunct="1">
        <a:defRPr sz="4833" kern="1200">
          <a:solidFill>
            <a:schemeClr val="tx1"/>
          </a:solidFill>
          <a:latin typeface="+mn-lt"/>
          <a:ea typeface="+mn-ea"/>
          <a:cs typeface="+mn-cs"/>
        </a:defRPr>
      </a:lvl4pPr>
      <a:lvl5pPr marL="4876898" algn="l" defTabSz="1219224" rtl="0" eaLnBrk="1" latinLnBrk="0" hangingPunct="1">
        <a:defRPr sz="4833" kern="1200">
          <a:solidFill>
            <a:schemeClr val="tx1"/>
          </a:solidFill>
          <a:latin typeface="+mn-lt"/>
          <a:ea typeface="+mn-ea"/>
          <a:cs typeface="+mn-cs"/>
        </a:defRPr>
      </a:lvl5pPr>
      <a:lvl6pPr marL="6096122" algn="l" defTabSz="1219224" rtl="0" eaLnBrk="1" latinLnBrk="0" hangingPunct="1">
        <a:defRPr sz="4833" kern="1200">
          <a:solidFill>
            <a:schemeClr val="tx1"/>
          </a:solidFill>
          <a:latin typeface="+mn-lt"/>
          <a:ea typeface="+mn-ea"/>
          <a:cs typeface="+mn-cs"/>
        </a:defRPr>
      </a:lvl6pPr>
      <a:lvl7pPr marL="7315346" algn="l" defTabSz="1219224" rtl="0" eaLnBrk="1" latinLnBrk="0" hangingPunct="1">
        <a:defRPr sz="4833" kern="1200">
          <a:solidFill>
            <a:schemeClr val="tx1"/>
          </a:solidFill>
          <a:latin typeface="+mn-lt"/>
          <a:ea typeface="+mn-ea"/>
          <a:cs typeface="+mn-cs"/>
        </a:defRPr>
      </a:lvl7pPr>
      <a:lvl8pPr marL="8534571" algn="l" defTabSz="1219224" rtl="0" eaLnBrk="1" latinLnBrk="0" hangingPunct="1">
        <a:defRPr sz="4833" kern="1200">
          <a:solidFill>
            <a:schemeClr val="tx1"/>
          </a:solidFill>
          <a:latin typeface="+mn-lt"/>
          <a:ea typeface="+mn-ea"/>
          <a:cs typeface="+mn-cs"/>
        </a:defRPr>
      </a:lvl8pPr>
      <a:lvl9pPr marL="9753795" algn="l" defTabSz="1219224" rtl="0" eaLnBrk="1" latinLnBrk="0" hangingPunct="1">
        <a:defRPr sz="48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Title 1"/>
          <p:cNvSpPr txBox="1">
            <a:spLocks noGrp="1"/>
          </p:cNvSpPr>
          <p:nvPr>
            <p:ph type="title"/>
          </p:nvPr>
        </p:nvSpPr>
        <p:spPr>
          <a:xfrm>
            <a:off x="6273800" y="4648201"/>
            <a:ext cx="16764000" cy="5003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Photography Portfolio</a:t>
            </a:r>
            <a:r>
              <a:rPr dirty="0"/>
              <a:t/>
            </a:r>
            <a:br>
              <a:rPr dirty="0"/>
            </a:br>
            <a:r>
              <a:rPr lang="en-US" sz="7200" b="0" dirty="0" smtClean="0"/>
              <a:t>Q1 Project</a:t>
            </a:r>
            <a:endParaRPr sz="7200" b="0" dirty="0"/>
          </a:p>
        </p:txBody>
      </p:sp>
      <p:sp>
        <p:nvSpPr>
          <p:cNvPr id="1204" name="Content Placeholder 2"/>
          <p:cNvSpPr txBox="1"/>
          <p:nvPr/>
        </p:nvSpPr>
        <p:spPr>
          <a:xfrm>
            <a:off x="6273800" y="8143557"/>
            <a:ext cx="17018000" cy="492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rPr lang="en-US" dirty="0" smtClean="0"/>
              <a:t>Jake Lewis </a:t>
            </a:r>
            <a:r>
              <a:rPr b="0" dirty="0" smtClean="0"/>
              <a:t>|</a:t>
            </a:r>
            <a:r>
              <a:rPr lang="en-US" b="0" dirty="0" smtClean="0"/>
              <a:t> Photographer and</a:t>
            </a:r>
            <a:r>
              <a:rPr b="0" dirty="0" smtClean="0"/>
              <a:t> </a:t>
            </a:r>
            <a:r>
              <a:rPr lang="en-US" b="0" dirty="0" smtClean="0"/>
              <a:t>Mechanical/Software Engineer.</a:t>
            </a:r>
            <a:r>
              <a:rPr lang="en-US" dirty="0" smtClean="0"/>
              <a:t> 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58096" y="13243611"/>
            <a:ext cx="127001" cy="190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1218" name="image3.png" descr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795727" y="21717880"/>
            <a:ext cx="1574271" cy="635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19" name="Why Watson Process…"/>
          <p:cNvSpPr txBox="1">
            <a:spLocks noGrp="1"/>
          </p:cNvSpPr>
          <p:nvPr>
            <p:ph type="title"/>
          </p:nvPr>
        </p:nvSpPr>
        <p:spPr>
          <a:xfrm>
            <a:off x="1270001" y="647700"/>
            <a:ext cx="9830372" cy="14605001"/>
          </a:xfrm>
          <a:prstGeom prst="rect">
            <a:avLst/>
          </a:prstGeom>
        </p:spPr>
        <p:txBody>
          <a:bodyPr/>
          <a:lstStyle/>
          <a:p>
            <a:pPr defTabSz="3047117">
              <a:defRPr sz="7000" b="1">
                <a:solidFill>
                  <a:srgbClr val="000000"/>
                </a:solidFill>
              </a:defRPr>
            </a:pPr>
            <a:r>
              <a:rPr lang="en-US" dirty="0" smtClean="0"/>
              <a:t>What did I build?</a:t>
            </a:r>
            <a:r>
              <a:rPr dirty="0"/>
              <a:t/>
            </a:r>
            <a:br>
              <a:rPr dirty="0"/>
            </a:br>
            <a:r>
              <a:rPr lang="en-US" dirty="0" smtClean="0">
                <a:solidFill>
                  <a:srgbClr val="FFFFFF"/>
                </a:solidFill>
              </a:rPr>
              <a:t>A medium to showcase personally taken pictures.</a:t>
            </a:r>
            <a:endParaRPr dirty="0">
              <a:solidFill>
                <a:srgbClr val="FFFFFF"/>
              </a:solidFill>
            </a:endParaRPr>
          </a:p>
        </p:txBody>
      </p:sp>
      <p:grpSp>
        <p:nvGrpSpPr>
          <p:cNvPr id="1222" name="Group"/>
          <p:cNvGrpSpPr/>
          <p:nvPr/>
        </p:nvGrpSpPr>
        <p:grpSpPr>
          <a:xfrm>
            <a:off x="12191998" y="889000"/>
            <a:ext cx="12192002" cy="13716002"/>
            <a:chOff x="130858" y="0"/>
            <a:chExt cx="12192001" cy="13716001"/>
          </a:xfrm>
        </p:grpSpPr>
        <p:sp>
          <p:nvSpPr>
            <p:cNvPr id="1220" name="Rectangle"/>
            <p:cNvSpPr/>
            <p:nvPr/>
          </p:nvSpPr>
          <p:spPr>
            <a:xfrm>
              <a:off x="130858" y="0"/>
              <a:ext cx="12192001" cy="13716001"/>
            </a:xfrm>
            <a:prstGeom prst="rect">
              <a:avLst/>
            </a:prstGeom>
            <a:solidFill>
              <a:srgbClr val="F3F3F3"/>
            </a:solidFill>
            <a:ln w="12700" cap="flat">
              <a:noFill/>
              <a:miter lim="400000"/>
            </a:ln>
            <a:effectLst/>
          </p:spPr>
          <p:txBody>
            <a:bodyPr wrap="square" lIns="127000" tIns="127000" rIns="127000" bIns="127000" numCol="1" anchor="t">
              <a:noAutofit/>
            </a:bodyPr>
            <a:lstStyle/>
            <a:p>
              <a:pPr defTabSz="2028472">
                <a:spcBef>
                  <a:spcPts val="4700"/>
                </a:spcBef>
                <a:defRPr sz="8600" b="1"/>
              </a:pPr>
              <a:endParaRPr/>
            </a:p>
          </p:txBody>
        </p:sp>
        <p:sp>
          <p:nvSpPr>
            <p:cNvPr id="1221" name="If your client uses information then Watson Process Reengineering is right for them!…"/>
            <p:cNvSpPr txBox="1"/>
            <p:nvPr/>
          </p:nvSpPr>
          <p:spPr>
            <a:xfrm>
              <a:off x="610636" y="0"/>
              <a:ext cx="10620596" cy="12941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44088" tIns="444088" rIns="444088" bIns="444088" numCol="1" anchor="t">
              <a:noAutofit/>
            </a:bodyPr>
            <a:lstStyle/>
            <a:p>
              <a:pPr defTabSz="2028472">
                <a:spcBef>
                  <a:spcPts val="4700"/>
                </a:spcBef>
                <a:defRPr sz="6000" b="1"/>
              </a:pPr>
              <a:r>
                <a:rPr lang="en-US" b="0" dirty="0" smtClean="0"/>
                <a:t>Why a portfolio?</a:t>
              </a:r>
              <a:endParaRPr dirty="0"/>
            </a:p>
            <a:p>
              <a:pPr defTabSz="2028472">
                <a:spcBef>
                  <a:spcPts val="4700"/>
                </a:spcBef>
                <a:defRPr sz="4200" b="1">
                  <a:solidFill>
                    <a:schemeClr val="accent2"/>
                  </a:solidFill>
                </a:defRPr>
              </a:pPr>
              <a:r>
                <a:rPr lang="en-US" sz="8600" dirty="0" smtClean="0"/>
                <a:t>Great question class!</a:t>
              </a:r>
              <a:endParaRPr dirty="0"/>
            </a:p>
            <a:p>
              <a:pPr defTabSz="2028472">
                <a:spcBef>
                  <a:spcPts val="4700"/>
                </a:spcBef>
                <a:defRPr sz="4200"/>
              </a:pPr>
              <a:endParaRPr lang="en-US" dirty="0"/>
            </a:p>
            <a:p>
              <a:pPr defTabSz="2028472">
                <a:spcBef>
                  <a:spcPts val="4700"/>
                </a:spcBef>
                <a:defRPr sz="4200"/>
              </a:pPr>
              <a:r>
                <a:rPr lang="en-US" dirty="0" smtClean="0"/>
                <a:t>It’s a creative project that tests my knowledge and abilities in </a:t>
              </a:r>
              <a:r>
                <a:rPr lang="en-US" dirty="0" err="1"/>
                <a:t>J</a:t>
              </a:r>
              <a:r>
                <a:rPr lang="en-US" dirty="0" err="1" smtClean="0"/>
                <a:t>avascript</a:t>
              </a:r>
              <a:r>
                <a:rPr lang="en-US" dirty="0" smtClean="0"/>
                <a:t>, HTML, and CSS, and incorporates API calls. </a:t>
              </a: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751452682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2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4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22929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3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21688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Rectangle"/>
          <p:cNvSpPr/>
          <p:nvPr/>
        </p:nvSpPr>
        <p:spPr>
          <a:xfrm>
            <a:off x="0" y="0"/>
            <a:ext cx="24384000" cy="3578861"/>
          </a:xfrm>
          <a:prstGeom prst="rect">
            <a:avLst/>
          </a:prstGeom>
          <a:solidFill>
            <a:srgbClr val="418CFF">
              <a:alpha val="66204"/>
            </a:srgbClr>
          </a:solidFill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76200" tIns="76200" rIns="76200" bIns="76200" anchor="ctr"/>
          <a:lstStyle/>
          <a:p>
            <a:endParaRPr/>
          </a:p>
        </p:txBody>
      </p:sp>
      <p:sp>
        <p:nvSpPr>
          <p:cNvPr id="123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59354" y="13242396"/>
            <a:ext cx="127001" cy="190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233" name="What is New with Watson Process Re-Engineering?"/>
          <p:cNvSpPr txBox="1">
            <a:spLocks noGrp="1"/>
          </p:cNvSpPr>
          <p:nvPr>
            <p:ph type="title"/>
          </p:nvPr>
        </p:nvSpPr>
        <p:spPr>
          <a:xfrm>
            <a:off x="761999" y="1143000"/>
            <a:ext cx="9522362" cy="261036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b="1" dirty="0" smtClean="0"/>
              <a:t>Main Components: </a:t>
            </a:r>
            <a:r>
              <a:rPr lang="en-US" dirty="0" smtClean="0"/>
              <a:t>INFO</a:t>
            </a:r>
            <a:endParaRPr dirty="0"/>
          </a:p>
        </p:txBody>
      </p:sp>
      <p:sp>
        <p:nvSpPr>
          <p:cNvPr id="1234" name="Watson Process Reengineering"/>
          <p:cNvSpPr txBox="1"/>
          <p:nvPr/>
        </p:nvSpPr>
        <p:spPr>
          <a:xfrm>
            <a:off x="762000" y="441854"/>
            <a:ext cx="20023137" cy="872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defTabSz="3047117">
              <a:lnSpc>
                <a:spcPct val="90000"/>
              </a:lnSpc>
              <a:defRPr sz="2600" b="1">
                <a:solidFill>
                  <a:srgbClr val="FFFFFF"/>
                </a:solidFill>
              </a:defRPr>
            </a:lvl1pPr>
          </a:lstStyle>
          <a:p>
            <a:pPr>
              <a:defRPr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FFFFFF"/>
                </a:solidFill>
              </a:rPr>
              <a:t>Photography Portfolio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235" name="Line"/>
          <p:cNvSpPr/>
          <p:nvPr/>
        </p:nvSpPr>
        <p:spPr>
          <a:xfrm flipH="1">
            <a:off x="8268659" y="5359946"/>
            <a:ext cx="1" cy="6101365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pPr defTabSz="1828270"/>
            <a:endParaRPr/>
          </a:p>
        </p:txBody>
      </p:sp>
      <p:sp>
        <p:nvSpPr>
          <p:cNvPr id="1239" name="Annual savings from energy cost reductions."/>
          <p:cNvSpPr txBox="1"/>
          <p:nvPr/>
        </p:nvSpPr>
        <p:spPr>
          <a:xfrm>
            <a:off x="17348200" y="2262581"/>
            <a:ext cx="6650290" cy="669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7150" tIns="57150" rIns="57150" bIns="57150">
            <a:spAutoFit/>
          </a:bodyPr>
          <a:lstStyle/>
          <a:p>
            <a:r>
              <a:rPr lang="en-US" sz="3600" dirty="0" err="1">
                <a:solidFill>
                  <a:schemeClr val="bg1"/>
                </a:solidFill>
              </a:rPr>
              <a:t>flickr.people.getPublicPhotos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241" name="15"/>
          <p:cNvSpPr txBox="1"/>
          <p:nvPr/>
        </p:nvSpPr>
        <p:spPr>
          <a:xfrm>
            <a:off x="13497714" y="245070"/>
            <a:ext cx="5711039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>
              <a:defRPr sz="6000" b="1" spc="273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API: Flickr</a:t>
            </a:r>
            <a:endParaRPr dirty="0"/>
          </a:p>
        </p:txBody>
      </p:sp>
      <p:sp>
        <p:nvSpPr>
          <p:cNvPr id="1243" name="Annual savings from energy cost reductions."/>
          <p:cNvSpPr txBox="1"/>
          <p:nvPr/>
        </p:nvSpPr>
        <p:spPr>
          <a:xfrm>
            <a:off x="17348200" y="1295209"/>
            <a:ext cx="7446566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sz="3600" b="1" dirty="0" err="1">
                <a:solidFill>
                  <a:srgbClr val="FED500"/>
                </a:solidFill>
              </a:rPr>
              <a:t>flickr.photosets.getPhotos</a:t>
            </a:r>
            <a:endParaRPr lang="en-US" sz="3600" b="1" dirty="0">
              <a:solidFill>
                <a:srgbClr val="FED500"/>
              </a:solidFill>
            </a:endParaRPr>
          </a:p>
        </p:txBody>
      </p:sp>
      <p:sp>
        <p:nvSpPr>
          <p:cNvPr id="17" name="Annual savings from energy cost reductions."/>
          <p:cNvSpPr txBox="1"/>
          <p:nvPr/>
        </p:nvSpPr>
        <p:spPr>
          <a:xfrm>
            <a:off x="13497714" y="1717213"/>
            <a:ext cx="2281634" cy="730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7150" tIns="57150" rIns="57150" bIns="57150">
            <a:spAutoFit/>
          </a:bodyPr>
          <a:lstStyle/>
          <a:p>
            <a:r>
              <a:rPr lang="en-US" sz="4000" b="1" dirty="0" smtClean="0"/>
              <a:t>Methods</a:t>
            </a:r>
            <a:endParaRPr lang="en-US" sz="4000" b="1" dirty="0"/>
          </a:p>
        </p:txBody>
      </p:sp>
      <p:cxnSp>
        <p:nvCxnSpPr>
          <p:cNvPr id="3" name="Elbow Connector 2"/>
          <p:cNvCxnSpPr>
            <a:stCxn id="17" idx="3"/>
            <a:endCxn id="1239" idx="1"/>
          </p:cNvCxnSpPr>
          <p:nvPr/>
        </p:nvCxnSpPr>
        <p:spPr>
          <a:xfrm>
            <a:off x="15779348" y="2082698"/>
            <a:ext cx="1568852" cy="514590"/>
          </a:xfrm>
          <a:prstGeom prst="bentConnector3">
            <a:avLst/>
          </a:prstGeom>
          <a:noFill/>
          <a:ln w="508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Elbow Connector 27"/>
          <p:cNvCxnSpPr>
            <a:stCxn id="17" idx="3"/>
            <a:endCxn id="1243" idx="1"/>
          </p:cNvCxnSpPr>
          <p:nvPr/>
        </p:nvCxnSpPr>
        <p:spPr>
          <a:xfrm flipV="1">
            <a:off x="15779348" y="1572208"/>
            <a:ext cx="1568852" cy="510490"/>
          </a:xfrm>
          <a:prstGeom prst="bentConnector3">
            <a:avLst/>
          </a:prstGeom>
          <a:noFill/>
          <a:ln w="508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5" name="A new market approach…"/>
          <p:cNvSpPr txBox="1"/>
          <p:nvPr/>
        </p:nvSpPr>
        <p:spPr>
          <a:xfrm>
            <a:off x="1813241" y="5171333"/>
            <a:ext cx="5400149" cy="4985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2030119">
              <a:spcBef>
                <a:spcPts val="1900"/>
              </a:spcBef>
              <a:defRPr sz="4200">
                <a:solidFill>
                  <a:srgbClr val="FFFFFF"/>
                </a:solidFill>
              </a:defRPr>
            </a:pPr>
            <a:r>
              <a:rPr lang="en-US" sz="5400" b="1" dirty="0" smtClean="0"/>
              <a:t>Arguments</a:t>
            </a:r>
            <a:endParaRPr sz="5400" b="1" dirty="0"/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err="1" smtClean="0"/>
              <a:t>Api_key</a:t>
            </a:r>
            <a:endParaRPr lang="en-US" sz="5400" dirty="0" smtClean="0"/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err="1"/>
              <a:t>P</a:t>
            </a:r>
            <a:r>
              <a:rPr lang="en-US" sz="5400" dirty="0" err="1" smtClean="0"/>
              <a:t>hotoset_id</a:t>
            </a:r>
            <a:endParaRPr lang="en-US" sz="5400" dirty="0" smtClean="0"/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err="1" smtClean="0"/>
              <a:t>User_id</a:t>
            </a:r>
            <a:endParaRPr lang="en-US" sz="5400" dirty="0" smtClean="0"/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smtClean="0"/>
              <a:t>Extras </a:t>
            </a:r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err="1">
                <a:sym typeface="Wingdings"/>
              </a:rPr>
              <a:t>P</a:t>
            </a:r>
            <a:r>
              <a:rPr lang="en-US" sz="5400" dirty="0" err="1" smtClean="0">
                <a:sym typeface="Wingdings"/>
              </a:rPr>
              <a:t>er_page</a:t>
            </a:r>
            <a:endParaRPr sz="5400" dirty="0"/>
          </a:p>
        </p:txBody>
      </p:sp>
      <p:sp>
        <p:nvSpPr>
          <p:cNvPr id="57" name="Line"/>
          <p:cNvSpPr/>
          <p:nvPr/>
        </p:nvSpPr>
        <p:spPr>
          <a:xfrm flipH="1">
            <a:off x="15779347" y="5359946"/>
            <a:ext cx="1" cy="6101365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pPr defTabSz="1828270"/>
            <a:endParaRPr/>
          </a:p>
        </p:txBody>
      </p:sp>
      <p:sp>
        <p:nvSpPr>
          <p:cNvPr id="60" name="A new market approach…"/>
          <p:cNvSpPr txBox="1"/>
          <p:nvPr/>
        </p:nvSpPr>
        <p:spPr>
          <a:xfrm>
            <a:off x="9935468" y="5171333"/>
            <a:ext cx="6112965" cy="3323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2030119">
              <a:spcBef>
                <a:spcPts val="1900"/>
              </a:spcBef>
              <a:defRPr sz="4200">
                <a:solidFill>
                  <a:srgbClr val="FFFFFF"/>
                </a:solidFill>
              </a:defRPr>
            </a:pPr>
            <a:r>
              <a:rPr lang="en-US" sz="5400" b="1" dirty="0" smtClean="0"/>
              <a:t>Materialize</a:t>
            </a:r>
            <a:endParaRPr sz="5400" dirty="0"/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err="1" smtClean="0"/>
              <a:t>Navbar</a:t>
            </a:r>
            <a:r>
              <a:rPr lang="en-US" sz="5400" dirty="0" smtClean="0"/>
              <a:t>: info</a:t>
            </a:r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err="1" smtClean="0"/>
              <a:t>Parallex</a:t>
            </a:r>
            <a:endParaRPr lang="en-US" sz="5400" dirty="0" smtClean="0"/>
          </a:p>
          <a:p>
            <a:pPr marL="457200" indent="-457200" defTabSz="2030119">
              <a:buFont typeface="Arial" charset="0"/>
              <a:buChar char="•"/>
              <a:defRPr sz="3000"/>
            </a:pPr>
            <a:endParaRPr sz="5400" dirty="0"/>
          </a:p>
        </p:txBody>
      </p:sp>
      <p:sp>
        <p:nvSpPr>
          <p:cNvPr id="62" name="A new market approach…"/>
          <p:cNvSpPr txBox="1"/>
          <p:nvPr/>
        </p:nvSpPr>
        <p:spPr>
          <a:xfrm>
            <a:off x="17715241" y="5171332"/>
            <a:ext cx="6112965" cy="2492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2030119">
              <a:spcBef>
                <a:spcPts val="1900"/>
              </a:spcBef>
              <a:defRPr sz="4200">
                <a:solidFill>
                  <a:srgbClr val="FFFFFF"/>
                </a:solidFill>
              </a:defRPr>
            </a:pPr>
            <a:r>
              <a:rPr lang="en-US" sz="5400" b="1" dirty="0" smtClean="0"/>
              <a:t>Method</a:t>
            </a:r>
            <a:endParaRPr sz="5400" dirty="0"/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smtClean="0"/>
              <a:t>Fetch</a:t>
            </a:r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smtClean="0"/>
              <a:t>Looped API to </a:t>
            </a:r>
            <a:endParaRPr sz="5400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78467" cy="135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71403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Rectangle"/>
          <p:cNvSpPr/>
          <p:nvPr/>
        </p:nvSpPr>
        <p:spPr>
          <a:xfrm>
            <a:off x="0" y="0"/>
            <a:ext cx="24384000" cy="3578861"/>
          </a:xfrm>
          <a:prstGeom prst="rect">
            <a:avLst/>
          </a:prstGeom>
          <a:solidFill>
            <a:srgbClr val="418CFF">
              <a:alpha val="66204"/>
            </a:srgbClr>
          </a:solidFill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76200" tIns="76200" rIns="76200" bIns="76200" anchor="ctr"/>
          <a:lstStyle/>
          <a:p>
            <a:endParaRPr/>
          </a:p>
        </p:txBody>
      </p:sp>
      <p:sp>
        <p:nvSpPr>
          <p:cNvPr id="123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59354" y="13242396"/>
            <a:ext cx="127001" cy="190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233" name="What is New with Watson Process Re-Engineering?"/>
          <p:cNvSpPr txBox="1">
            <a:spLocks noGrp="1"/>
          </p:cNvSpPr>
          <p:nvPr>
            <p:ph type="title"/>
          </p:nvPr>
        </p:nvSpPr>
        <p:spPr>
          <a:xfrm>
            <a:off x="761998" y="1143000"/>
            <a:ext cx="10617201" cy="261036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b="1" dirty="0" smtClean="0"/>
              <a:t>Main Components: </a:t>
            </a:r>
            <a:r>
              <a:rPr lang="en-US" dirty="0" smtClean="0"/>
              <a:t>Photos</a:t>
            </a:r>
            <a:endParaRPr dirty="0"/>
          </a:p>
        </p:txBody>
      </p:sp>
      <p:sp>
        <p:nvSpPr>
          <p:cNvPr id="1234" name="Watson Process Reengineering"/>
          <p:cNvSpPr txBox="1"/>
          <p:nvPr/>
        </p:nvSpPr>
        <p:spPr>
          <a:xfrm>
            <a:off x="762000" y="441854"/>
            <a:ext cx="20023137" cy="872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defTabSz="3047117">
              <a:lnSpc>
                <a:spcPct val="90000"/>
              </a:lnSpc>
              <a:defRPr sz="2600" b="1">
                <a:solidFill>
                  <a:srgbClr val="FFFFFF"/>
                </a:solidFill>
              </a:defRPr>
            </a:lvl1pPr>
          </a:lstStyle>
          <a:p>
            <a:pPr>
              <a:defRPr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FFFFFF"/>
                </a:solidFill>
              </a:rPr>
              <a:t>Photography Portfolio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235" name="Line"/>
          <p:cNvSpPr/>
          <p:nvPr/>
        </p:nvSpPr>
        <p:spPr>
          <a:xfrm flipH="1">
            <a:off x="8268659" y="5359946"/>
            <a:ext cx="1" cy="6101365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pPr defTabSz="1828270"/>
            <a:endParaRPr/>
          </a:p>
        </p:txBody>
      </p:sp>
      <p:sp>
        <p:nvSpPr>
          <p:cNvPr id="1239" name="Annual savings from energy cost reductions."/>
          <p:cNvSpPr txBox="1"/>
          <p:nvPr/>
        </p:nvSpPr>
        <p:spPr>
          <a:xfrm>
            <a:off x="17348200" y="2262581"/>
            <a:ext cx="6650290" cy="669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7150" tIns="57150" rIns="57150" bIns="57150">
            <a:spAutoFit/>
          </a:bodyPr>
          <a:lstStyle/>
          <a:p>
            <a:r>
              <a:rPr lang="en-US" sz="3600" b="1" dirty="0" err="1">
                <a:solidFill>
                  <a:srgbClr val="FED500"/>
                </a:solidFill>
              </a:rPr>
              <a:t>flickr.people.getPublicPhotos</a:t>
            </a:r>
            <a:endParaRPr lang="en-US" sz="3600" b="1" dirty="0">
              <a:solidFill>
                <a:srgbClr val="FED500"/>
              </a:solidFill>
            </a:endParaRPr>
          </a:p>
        </p:txBody>
      </p:sp>
      <p:sp>
        <p:nvSpPr>
          <p:cNvPr id="1241" name="15"/>
          <p:cNvSpPr txBox="1"/>
          <p:nvPr/>
        </p:nvSpPr>
        <p:spPr>
          <a:xfrm>
            <a:off x="13497714" y="245070"/>
            <a:ext cx="5711039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>
              <a:defRPr sz="6000" b="1" spc="273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API: Flickr</a:t>
            </a:r>
            <a:endParaRPr dirty="0"/>
          </a:p>
        </p:txBody>
      </p:sp>
      <p:sp>
        <p:nvSpPr>
          <p:cNvPr id="1243" name="Annual savings from energy cost reductions."/>
          <p:cNvSpPr txBox="1"/>
          <p:nvPr/>
        </p:nvSpPr>
        <p:spPr>
          <a:xfrm>
            <a:off x="17348200" y="1295209"/>
            <a:ext cx="7446566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sz="3600" dirty="0" err="1"/>
              <a:t>flickr.photosets.getPhotos</a:t>
            </a:r>
            <a:endParaRPr lang="en-US" sz="3600" dirty="0"/>
          </a:p>
        </p:txBody>
      </p:sp>
      <p:sp>
        <p:nvSpPr>
          <p:cNvPr id="17" name="Annual savings from energy cost reductions."/>
          <p:cNvSpPr txBox="1"/>
          <p:nvPr/>
        </p:nvSpPr>
        <p:spPr>
          <a:xfrm>
            <a:off x="13497714" y="1717213"/>
            <a:ext cx="2281634" cy="730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7150" tIns="57150" rIns="57150" bIns="57150">
            <a:spAutoFit/>
          </a:bodyPr>
          <a:lstStyle/>
          <a:p>
            <a:r>
              <a:rPr lang="en-US" sz="4000" b="1" dirty="0" smtClean="0"/>
              <a:t>Methods</a:t>
            </a:r>
            <a:endParaRPr lang="en-US" sz="4000" b="1" dirty="0"/>
          </a:p>
        </p:txBody>
      </p:sp>
      <p:cxnSp>
        <p:nvCxnSpPr>
          <p:cNvPr id="3" name="Elbow Connector 2"/>
          <p:cNvCxnSpPr>
            <a:stCxn id="17" idx="3"/>
            <a:endCxn id="1239" idx="1"/>
          </p:cNvCxnSpPr>
          <p:nvPr/>
        </p:nvCxnSpPr>
        <p:spPr>
          <a:xfrm>
            <a:off x="15779348" y="2082698"/>
            <a:ext cx="1568852" cy="514590"/>
          </a:xfrm>
          <a:prstGeom prst="bentConnector3">
            <a:avLst/>
          </a:prstGeom>
          <a:noFill/>
          <a:ln w="508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Elbow Connector 27"/>
          <p:cNvCxnSpPr>
            <a:stCxn id="17" idx="3"/>
            <a:endCxn id="1243" idx="1"/>
          </p:cNvCxnSpPr>
          <p:nvPr/>
        </p:nvCxnSpPr>
        <p:spPr>
          <a:xfrm flipV="1">
            <a:off x="15779348" y="1572208"/>
            <a:ext cx="1568852" cy="510490"/>
          </a:xfrm>
          <a:prstGeom prst="bentConnector3">
            <a:avLst/>
          </a:prstGeom>
          <a:noFill/>
          <a:ln w="508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7" name="Line"/>
          <p:cNvSpPr/>
          <p:nvPr/>
        </p:nvSpPr>
        <p:spPr>
          <a:xfrm flipH="1">
            <a:off x="15779347" y="5359946"/>
            <a:ext cx="1" cy="6101365"/>
          </a:xfrm>
          <a:prstGeom prst="line">
            <a:avLst/>
          </a:prstGeom>
          <a:ln w="3175">
            <a:solidFill>
              <a:srgbClr val="FFFFFF"/>
            </a:solidFill>
            <a:miter/>
          </a:ln>
        </p:spPr>
        <p:txBody>
          <a:bodyPr lIns="76200" tIns="76200" rIns="76200" bIns="76200"/>
          <a:lstStyle/>
          <a:p>
            <a:pPr defTabSz="1828270"/>
            <a:endParaRPr/>
          </a:p>
        </p:txBody>
      </p:sp>
      <p:sp>
        <p:nvSpPr>
          <p:cNvPr id="60" name="A new market approach…"/>
          <p:cNvSpPr txBox="1"/>
          <p:nvPr/>
        </p:nvSpPr>
        <p:spPr>
          <a:xfrm>
            <a:off x="9935468" y="5171333"/>
            <a:ext cx="6112965" cy="2492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2030119">
              <a:spcBef>
                <a:spcPts val="1900"/>
              </a:spcBef>
              <a:defRPr sz="4200">
                <a:solidFill>
                  <a:srgbClr val="FFFFFF"/>
                </a:solidFill>
              </a:defRPr>
            </a:pPr>
            <a:r>
              <a:rPr lang="en-US" sz="5400" b="1" dirty="0" smtClean="0"/>
              <a:t>Materialize</a:t>
            </a:r>
            <a:endParaRPr sz="5400" dirty="0"/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err="1" smtClean="0"/>
              <a:t>Navbar</a:t>
            </a:r>
            <a:r>
              <a:rPr lang="en-US" sz="5400" dirty="0" smtClean="0"/>
              <a:t>: photos</a:t>
            </a:r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err="1" smtClean="0"/>
              <a:t>MaterialBox</a:t>
            </a:r>
            <a:endParaRPr sz="5400" dirty="0"/>
          </a:p>
        </p:txBody>
      </p:sp>
      <p:sp>
        <p:nvSpPr>
          <p:cNvPr id="62" name="A new market approach…"/>
          <p:cNvSpPr txBox="1"/>
          <p:nvPr/>
        </p:nvSpPr>
        <p:spPr>
          <a:xfrm>
            <a:off x="17715241" y="5171332"/>
            <a:ext cx="6112965" cy="2492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2030119">
              <a:spcBef>
                <a:spcPts val="1900"/>
              </a:spcBef>
              <a:defRPr sz="4200">
                <a:solidFill>
                  <a:srgbClr val="FFFFFF"/>
                </a:solidFill>
              </a:defRPr>
            </a:pPr>
            <a:r>
              <a:rPr lang="en-US" sz="5400" b="1" dirty="0" smtClean="0"/>
              <a:t>Method</a:t>
            </a:r>
            <a:endParaRPr sz="5400" dirty="0"/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smtClean="0"/>
              <a:t>Fetch</a:t>
            </a:r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smtClean="0"/>
              <a:t>Looped API to </a:t>
            </a:r>
            <a:endParaRPr sz="5400" dirty="0"/>
          </a:p>
        </p:txBody>
      </p:sp>
      <p:sp>
        <p:nvSpPr>
          <p:cNvPr id="18" name="A new market approach…"/>
          <p:cNvSpPr txBox="1"/>
          <p:nvPr/>
        </p:nvSpPr>
        <p:spPr>
          <a:xfrm>
            <a:off x="1813241" y="5171333"/>
            <a:ext cx="5400149" cy="4154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2030119">
              <a:spcBef>
                <a:spcPts val="1900"/>
              </a:spcBef>
              <a:defRPr sz="4200">
                <a:solidFill>
                  <a:srgbClr val="FFFFFF"/>
                </a:solidFill>
              </a:defRPr>
            </a:pPr>
            <a:r>
              <a:rPr lang="en-US" sz="5400" b="1" dirty="0" smtClean="0"/>
              <a:t>Arguments</a:t>
            </a:r>
            <a:endParaRPr sz="5400" dirty="0"/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err="1" smtClean="0"/>
              <a:t>Api_key</a:t>
            </a:r>
            <a:endParaRPr lang="en-US" sz="5400" dirty="0" smtClean="0"/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err="1" smtClean="0"/>
              <a:t>User_id</a:t>
            </a:r>
            <a:endParaRPr lang="en-US" sz="5400" dirty="0" smtClean="0"/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smtClean="0"/>
              <a:t>Extras </a:t>
            </a:r>
          </a:p>
          <a:p>
            <a:pPr marL="457200" indent="-457200" defTabSz="2030119">
              <a:buFont typeface="Arial" charset="0"/>
              <a:buChar char="•"/>
              <a:defRPr sz="3000"/>
            </a:pPr>
            <a:r>
              <a:rPr lang="en-US" sz="5400" dirty="0" err="1">
                <a:sym typeface="Wingdings"/>
              </a:rPr>
              <a:t>P</a:t>
            </a:r>
            <a:r>
              <a:rPr lang="en-US" sz="5400" dirty="0" err="1" smtClean="0">
                <a:sym typeface="Wingdings"/>
              </a:rPr>
              <a:t>er_page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117253073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467600" y="5175816"/>
            <a:ext cx="8509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047117">
              <a:defRPr sz="7000" b="1">
                <a:solidFill>
                  <a:srgbClr val="000000"/>
                </a:solidFill>
              </a:defRPr>
            </a:pPr>
            <a:r>
              <a:rPr lang="en-US" sz="12000" dirty="0" smtClean="0">
                <a:solidFill>
                  <a:srgbClr val="FFFFFF"/>
                </a:solidFill>
              </a:rPr>
              <a:t>Challenges</a:t>
            </a:r>
            <a:endParaRPr lang="en-US" sz="12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1_COVERS">
  <a:themeElements>
    <a:clrScheme name="1_COVERS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6EA6FF"/>
      </a:accent1>
      <a:accent2>
        <a:srgbClr val="0F6DFF"/>
      </a:accent2>
      <a:accent3>
        <a:srgbClr val="0530AD"/>
      </a:accent3>
      <a:accent4>
        <a:srgbClr val="00BAB6"/>
      </a:accent4>
      <a:accent5>
        <a:srgbClr val="924CFC"/>
      </a:accent5>
      <a:accent6>
        <a:srgbClr val="D7306D"/>
      </a:accent6>
      <a:hlink>
        <a:srgbClr val="0000FF"/>
      </a:hlink>
      <a:folHlink>
        <a:srgbClr val="FF00FF"/>
      </a:folHlink>
    </a:clrScheme>
    <a:fontScheme name="1_COVERS">
      <a:majorFont>
        <a:latin typeface="IBM Plex Sans"/>
        <a:ea typeface="IBM Plex Sans"/>
        <a:cs typeface="IBM Plex Sans"/>
      </a:majorFont>
      <a:minorFont>
        <a:latin typeface="IBM Plex Sans"/>
        <a:ea typeface="IBM Plex Sans"/>
        <a:cs typeface="IBM Plex Sans"/>
      </a:minorFont>
    </a:fontScheme>
    <a:fmtScheme name="1_COVER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51243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IBM Plex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IBM Plex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_Light Background">
  <a:themeElements>
    <a:clrScheme name="IBM Services Palette Final">
      <a:dk1>
        <a:srgbClr val="000000"/>
      </a:dk1>
      <a:lt1>
        <a:srgbClr val="051243"/>
      </a:lt1>
      <a:dk2>
        <a:srgbClr val="F3F3F3"/>
      </a:dk2>
      <a:lt2>
        <a:srgbClr val="FFFFFF"/>
      </a:lt2>
      <a:accent1>
        <a:srgbClr val="6EA6FF"/>
      </a:accent1>
      <a:accent2>
        <a:srgbClr val="0F6DFF"/>
      </a:accent2>
      <a:accent3>
        <a:srgbClr val="0530AD"/>
      </a:accent3>
      <a:accent4>
        <a:srgbClr val="00BAB6"/>
      </a:accent4>
      <a:accent5>
        <a:srgbClr val="924CFC"/>
      </a:accent5>
      <a:accent6>
        <a:srgbClr val="D7306D"/>
      </a:accent6>
      <a:hlink>
        <a:srgbClr val="0F6DFF"/>
      </a:hlink>
      <a:folHlink>
        <a:srgbClr val="E0E0E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wrap="square" lIns="0" tIns="0" rIns="0" bIns="0" rtlCol="0">
        <a:noAutofit/>
      </a:bodyPr>
      <a:lstStyle>
        <a:defPPr>
          <a:lnSpc>
            <a:spcPct val="105000"/>
          </a:lnSpc>
          <a:spcBef>
            <a:spcPts val="1000"/>
          </a:spcBef>
          <a:defRPr sz="2000" dirty="0" err="1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Green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COVERS">
  <a:themeElements>
    <a:clrScheme name="1_COVER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EA6FF"/>
      </a:accent1>
      <a:accent2>
        <a:srgbClr val="0F6DFF"/>
      </a:accent2>
      <a:accent3>
        <a:srgbClr val="0530AD"/>
      </a:accent3>
      <a:accent4>
        <a:srgbClr val="00BAB6"/>
      </a:accent4>
      <a:accent5>
        <a:srgbClr val="924CFC"/>
      </a:accent5>
      <a:accent6>
        <a:srgbClr val="D7306D"/>
      </a:accent6>
      <a:hlink>
        <a:srgbClr val="0000FF"/>
      </a:hlink>
      <a:folHlink>
        <a:srgbClr val="FF00FF"/>
      </a:folHlink>
    </a:clrScheme>
    <a:fontScheme name="1_COVERS">
      <a:majorFont>
        <a:latin typeface="IBM Plex Sans"/>
        <a:ea typeface="IBM Plex Sans"/>
        <a:cs typeface="IBM Plex Sans"/>
      </a:majorFont>
      <a:minorFont>
        <a:latin typeface="IBM Plex Sans"/>
        <a:ea typeface="IBM Plex Sans"/>
        <a:cs typeface="IBM Plex Sans"/>
      </a:minorFont>
    </a:fontScheme>
    <a:fmtScheme name="1_COVER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51243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IBM Plex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IBM Plex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3947</TotalTime>
  <Words>105</Words>
  <Application>Microsoft Macintosh PowerPoint</Application>
  <PresentationFormat>Custom</PresentationFormat>
  <Paragraphs>46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3" baseType="lpstr">
      <vt:lpstr>.AppleSystemUIFont</vt:lpstr>
      <vt:lpstr>Arial Regular</vt:lpstr>
      <vt:lpstr>Calibri</vt:lpstr>
      <vt:lpstr>Helvetica Neue</vt:lpstr>
      <vt:lpstr>Helvetica Neue Light</vt:lpstr>
      <vt:lpstr>Helvetica Neue Thin</vt:lpstr>
      <vt:lpstr>HelvNeue Light for IBM</vt:lpstr>
      <vt:lpstr>IBM Plex Sans</vt:lpstr>
      <vt:lpstr>Lubalin Book for IBM</vt:lpstr>
      <vt:lpstr>LucidaGrande</vt:lpstr>
      <vt:lpstr>Wingdings</vt:lpstr>
      <vt:lpstr>Arial</vt:lpstr>
      <vt:lpstr>1_COVERS</vt:lpstr>
      <vt:lpstr>3_Light Background</vt:lpstr>
      <vt:lpstr>Green Template</vt:lpstr>
      <vt:lpstr>Photography Portfolio Q1 Project</vt:lpstr>
      <vt:lpstr>What did I build? A medium to showcase personally taken pictures.</vt:lpstr>
      <vt:lpstr>PowerPoint Presentation</vt:lpstr>
      <vt:lpstr>PowerPoint Presentation</vt:lpstr>
      <vt:lpstr>Main Components: INFO</vt:lpstr>
      <vt:lpstr>PowerPoint Presentation</vt:lpstr>
      <vt:lpstr>Main Components: Photos</vt:lpstr>
      <vt:lpstr>PowerPoint Presentation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Watson Process Reengineering Strategy led, data driven, and value realized  </dc:title>
  <cp:lastModifiedBy>Jake Lewis</cp:lastModifiedBy>
  <cp:revision>36</cp:revision>
  <dcterms:modified xsi:type="dcterms:W3CDTF">2018-06-01T16:27:01Z</dcterms:modified>
</cp:coreProperties>
</file>